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7" r:id="rId4"/>
    <p:sldId id="296" r:id="rId5"/>
    <p:sldId id="298" r:id="rId6"/>
    <p:sldId id="260" r:id="rId7"/>
    <p:sldId id="277" r:id="rId8"/>
    <p:sldId id="278" r:id="rId9"/>
    <p:sldId id="279" r:id="rId10"/>
    <p:sldId id="259" r:id="rId11"/>
    <p:sldId id="291" r:id="rId12"/>
    <p:sldId id="293" r:id="rId13"/>
    <p:sldId id="292" r:id="rId14"/>
    <p:sldId id="294" r:id="rId15"/>
    <p:sldId id="295" r:id="rId16"/>
    <p:sldId id="290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2473" autoAdjust="0"/>
  </p:normalViewPr>
  <p:slideViewPr>
    <p:cSldViewPr>
      <p:cViewPr>
        <p:scale>
          <a:sx n="84" d="100"/>
          <a:sy n="84" d="100"/>
        </p:scale>
        <p:origin x="-714" y="10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071810"/>
            <a:ext cx="7358063" cy="3214709"/>
          </a:xfrm>
        </p:spPr>
        <p:txBody>
          <a:bodyPr/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Развитие связной речи с применением сенсорного комплекта</a:t>
            </a:r>
            <a:br>
              <a:rPr lang="ru-RU" sz="4800" b="1" i="1" dirty="0" smtClean="0">
                <a:solidFill>
                  <a:srgbClr val="FF0000"/>
                </a:solidFill>
              </a:rPr>
            </a:br>
            <a:r>
              <a:rPr lang="ru-RU" sz="4800" b="1" i="1" dirty="0" smtClean="0">
                <a:solidFill>
                  <a:srgbClr val="FF0000"/>
                </a:solidFill>
              </a:rPr>
              <a:t>«Тактильные дощечки»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14290"/>
            <a:ext cx="7026574" cy="838446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МБДОУ «Академия детства» СП №15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Яговитина</a:t>
            </a:r>
            <a:r>
              <a:rPr lang="ru-RU" sz="6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О.В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r" fontAlgn="auto">
              <a:spcAft>
                <a:spcPts val="0"/>
              </a:spcAft>
              <a:defRPr/>
            </a:pPr>
            <a:endParaRPr lang="ru-RU" dirty="0" smtClean="0"/>
          </a:p>
          <a:p>
            <a:pPr algn="r" fontAlgn="auto">
              <a:spcAft>
                <a:spcPts val="0"/>
              </a:spcAft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785938"/>
          </a:xfrm>
        </p:spPr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643470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Ощупать несколько предложенных дощечек (от 2 до 7, номера можно брать произвольно), составить один рассказ. Например: дощечки № 6, № 8.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За забором каток. Лёд гладкий и ровный. Дети весело катаются на коньках. Предложить ребёнку составить сказку или мультфильм из дощечек. Например: «Я иду по мягкой траве (берёт дощечку №1). Вижу дом с шершавой стеной (берёт дощечку № 2). В домике есть окно (дощечка с гладкой поверхностью). Вдруг пошёл дождик и на стекле появились капли (дощечка с воском).  </a:t>
            </a:r>
          </a:p>
          <a:p>
            <a:pPr>
              <a:buNone/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тактил дощечки\фото дощеч\P1011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396044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G:\игры кабинет (2)\фото Нод Космос\P110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032448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косм\фото дощеч\P10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4104456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G:\фото косм\фото дощеч\P1011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48880"/>
            <a:ext cx="3960440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актил дощечки\фото дощеч\P10111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34056" y="-10900592"/>
            <a:ext cx="0" cy="0"/>
          </a:xfrm>
          <a:prstGeom prst="rect">
            <a:avLst/>
          </a:prstGeom>
          <a:noFill/>
        </p:spPr>
      </p:pic>
      <p:pic>
        <p:nvPicPr>
          <p:cNvPr id="2" name="Picture 3" descr="F:\тактил дощечки\фото дощеч\P1011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78000" y="-10858500"/>
            <a:ext cx="0" cy="0"/>
          </a:xfrm>
          <a:prstGeom prst="rect">
            <a:avLst/>
          </a:prstGeom>
          <a:noFill/>
        </p:spPr>
      </p:pic>
      <p:pic>
        <p:nvPicPr>
          <p:cNvPr id="9" name="Picture 2" descr="F:\тактил дощечки\фото дощеч\P1011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4104456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F:\тактил дощечки\фото дощеч\P1011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492896"/>
            <a:ext cx="4079920" cy="39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косм\P1011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366104" y="-10828584"/>
            <a:ext cx="0" cy="0"/>
          </a:xfrm>
          <a:prstGeom prst="rect">
            <a:avLst/>
          </a:prstGeom>
          <a:noFill/>
        </p:spPr>
      </p:pic>
      <p:pic>
        <p:nvPicPr>
          <p:cNvPr id="1027" name="Picture 3" descr="G:\фото косм\P1011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4176464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G:\фото косм\P1011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132856"/>
            <a:ext cx="410445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игры кабинет (2)\P1011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3600000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G:\игры кабинет (2)\P1011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3816424" cy="3888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0888"/>
            <a:ext cx="8143932" cy="3528392"/>
          </a:xfrm>
        </p:spPr>
        <p:txBody>
          <a:bodyPr/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Благодарю </a:t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>за </a:t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>внимание!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5"/>
            <a:ext cx="3744416" cy="144015"/>
          </a:xfrm>
        </p:spPr>
        <p:txBody>
          <a:bodyPr/>
          <a:lstStyle/>
          <a:p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4032448" cy="3170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43608" y="1916832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Сенсорный комплект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«Тактильные дощечки»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r="34000"/>
          <a:stretch>
            <a:fillRect/>
          </a:stretch>
        </p:blipFill>
        <p:spPr bwMode="auto">
          <a:xfrm>
            <a:off x="4788024" y="3284984"/>
            <a:ext cx="396044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Цель этой работы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lvl="0" indent="450850" algn="just"/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Хочу представить Вам тактильные дощечки, которые я использую в своей работе. </a:t>
            </a:r>
          </a:p>
          <a:p>
            <a:pPr lvl="0" indent="450850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Известно, что совершенствование мелкой моторики играет не последнюю роль в общем развитии  ребенка, особенно его речевых способностей. Я предлагаю на основе развития тактильных ощущений формировать творческое воображение детей, фантазию, мышление, внимание, тактильную память, связную речь, умение составлять рассказ и пересказывать.</a:t>
            </a:r>
          </a:p>
          <a:p>
            <a:pPr marL="0" lvl="0" indent="450850" eaLnBrk="0" hangingPunct="0">
              <a:spcBef>
                <a:spcPct val="0"/>
              </a:spcBef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408712" cy="504056"/>
          </a:xfrm>
        </p:spPr>
        <p:txBody>
          <a:bodyPr/>
          <a:lstStyle/>
          <a:p>
            <a:r>
              <a:rPr lang="ru-RU" b="1" dirty="0" smtClean="0"/>
              <a:t> </a:t>
            </a:r>
            <a:r>
              <a:rPr lang="ru-RU" sz="3200" b="1" dirty="0" smtClean="0">
                <a:solidFill>
                  <a:srgbClr val="FF0000"/>
                </a:solidFill>
              </a:rPr>
              <a:t>Описание тактильных дощечек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75252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Поверхность дощечек различная на ощупь, сверху они оклеены соответствующим материалом (мех, плюш, крупа, камушки, кожа,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кавралин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воск, ракушки  и т.д.), снизу имеют порядковый номер от 1 до 12.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Дощечки прочные, эстетичные, безопасные; размер дощечек — 6×12 см, данный размер позволяет обследовать их не только подушечками пальцев, но и всей ладошкой. Располагать их можно в горизонтальном и вертикальном положении.</a:t>
            </a:r>
          </a:p>
          <a:p>
            <a:pPr>
              <a:buNone/>
            </a:pP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Условия работы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с тактильными дощечками строится в три этапа.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spcBef>
                <a:spcPct val="0"/>
              </a:spcBef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1этап:Обучение приёмам обследования. Введение в активный словарь качественных прилагательных. Рассмотреть и ощупать первые три дощечки. Охарактеризовать их свойства: мягкая, пушистая, тёплая, жёсткая, твердая,  колючая, шершавая, холодная и т.д. Перемешать дощечки. Ребёнок ощупывает дощечки и располагает их по порядку номеров. Задание выполняется со всеми дощечками, постепенно увеличивая их количество до 12.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92896"/>
            <a:ext cx="3528392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F:\игры кабинет (2)\фото Нод Космос\P1100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20888"/>
            <a:ext cx="352839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58" y="1928802"/>
            <a:ext cx="84296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этап.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Учить детей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анализировать, сравнивать, логически согласовывать дощечку и картинку;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обогащать словарный запас существительными разного рода и числа; учить согласовывать прилагательное и существительное в роде, числе, падеже; создавать эмоциональное настроение. По количеству дощечек предлагаются предметные картинки. Ощупывая дощечку, глядя на предметные картинки, ребёнок подбирает подходящую картинку, объясняет, почему именно эту. Например, дощечки № 1, № 2, № 3, № 4, № 5. Картинки: шуба,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дорога,трава,сосульки,капли,змея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Верхний ряд — подобранные ребёнком картинки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Нижний ряд — дощечки по порядку номеров.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988840"/>
            <a:ext cx="36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05064"/>
            <a:ext cx="36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928802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16832"/>
            <a:ext cx="36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5720" y="2000240"/>
            <a:ext cx="850112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5429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этап: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Совершенствовать все виды памяти;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фантазию, творческое воображение; активизировать речевую активность детей; учить составлять простые и сложные предложения, творческие рассказы;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542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Ощупать одну дощечку. Составить предложения по картинкам и  ассоциациям:</a:t>
            </a:r>
          </a:p>
          <a:p>
            <a:pPr marR="0" lvl="0" indent="542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Пушистый котик гуляет по мягкой траве.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играют на морском берег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у.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503</TotalTime>
  <Words>511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Шаблон 2</vt:lpstr>
      <vt:lpstr>Развитие связной речи с применением сенсорного комплекта «Тактильные дощечки» </vt:lpstr>
      <vt:lpstr>Слайд 2</vt:lpstr>
      <vt:lpstr>Цель этой работы </vt:lpstr>
      <vt:lpstr> Описание тактильных дощечек </vt:lpstr>
      <vt:lpstr>Условия работы</vt:lpstr>
      <vt:lpstr> </vt:lpstr>
      <vt:lpstr>Слайд 7</vt:lpstr>
      <vt:lpstr>Слайд 8</vt:lpstr>
      <vt:lpstr>Слайд 9</vt:lpstr>
      <vt:lpstr> </vt:lpstr>
      <vt:lpstr>Слайд 11</vt:lpstr>
      <vt:lpstr>Слайд 12</vt:lpstr>
      <vt:lpstr>Слайд 13</vt:lpstr>
      <vt:lpstr>Слайд 14</vt:lpstr>
      <vt:lpstr>Слайд 15</vt:lpstr>
      <vt:lpstr>Благодарю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Загадки-метаграммы</dc:title>
  <dc:creator>Admin</dc:creator>
  <cp:lastModifiedBy>Оксана</cp:lastModifiedBy>
  <cp:revision>128</cp:revision>
  <dcterms:created xsi:type="dcterms:W3CDTF">2015-03-20T20:52:27Z</dcterms:created>
  <dcterms:modified xsi:type="dcterms:W3CDTF">2016-07-10T19:40:15Z</dcterms:modified>
</cp:coreProperties>
</file>