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60" r:id="rId5"/>
    <p:sldId id="262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61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9" autoAdjust="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ladrad.ru/study/imgs/572168d60fd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1368152"/>
          </a:xfrm>
        </p:spPr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Наш чудесный цветник.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284984"/>
            <a:ext cx="8568952" cy="172819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МДОУ №6, группы №8</a:t>
            </a:r>
          </a:p>
          <a:p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Кудинова Татьяна Николаевна</a:t>
            </a:r>
            <a:endParaRPr lang="ru-RU" sz="24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thappensinindia.com/wp-content/uploads/2010/03/Summer-sea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image (5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764704"/>
            <a:ext cx="3764862" cy="5040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Рисунок 2" descr="DSC_08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80520" cy="33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6f6451e2b4a6153b1fdf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C:\Users\Admin\Desktop\Олеся\ФОТО озеленение\P_20160711_1049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638675" cy="347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SC_08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45025"/>
            <a:ext cx="44279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4/Proshhay-nachalnaya-prevyu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C:\Users\Admin\Desktop\Олеся\ФОТО озеленение\P_20160711_1057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5362575" cy="402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panelyonetim.com/data_images/56a834e1632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097" name="Picture 1" descr="C:\Users\User\Desktop\ФОТКИ ДЛЯ ПР\image-0.02.01.1e27c83d283a62b1f2f48f9ef52175c930ea212e896f49b0e1424266ec5bdc87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60848"/>
            <a:ext cx="804615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122912" cy="227687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Если солнце скрыли тучи,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Моросит с утра опять,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Жёлтый лютик лампу включит,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Чтоб лужок свой освещать,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Чтоб отважная букашка</a:t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Заблудиться не могла.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haskor.ru/posts_images_201103/392_300_22446_gla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Приходите в гости к нам,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Будем очень рады Вам!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ladrad.ru/study/imgs/572168d60fd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/>
              <a:t>Наш любимый детский сад</a:t>
            </a:r>
            <a:endParaRPr lang="ru-RU" dirty="0"/>
          </a:p>
        </p:txBody>
      </p:sp>
      <p:pic>
        <p:nvPicPr>
          <p:cNvPr id="4" name="Содержимое 3" descr="C:\Users\Admin\Desktop\Олеся\ФОТО озеленение\P_20160711_10430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764704"/>
            <a:ext cx="597269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cp12.nevsepic.com.ua/88/1350065008-0024197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836613"/>
            <a:ext cx="8229600" cy="528955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Как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прекрасны все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цветы!</a:t>
            </a:r>
          </a:p>
          <a:p>
            <a:pPr algn="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 мной согласен ты?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Вся природа дивным цветом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Расцвела. Спасибо, ЛЕТО!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ФОТО Разное 2013год\Выпускной 2013год 0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5000625" cy="375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://detsad-kitty.ru/uploads/posts/2014-06/thumbs/1401885243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9289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Юля леечку взяла,</a:t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Все цветочки полила.</a:t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Пусть попьют водички</a:t>
            </a:r>
            <a:br>
              <a:rPr lang="ru-RU" sz="31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Цветочки-невелички</a:t>
            </a:r>
            <a:r>
              <a:rPr lang="ru-RU" sz="3100" i="1" dirty="0" smtClean="0"/>
              <a:t>.</a:t>
            </a:r>
            <a:br>
              <a:rPr lang="ru-RU" sz="3100" i="1" dirty="0" smtClean="0"/>
            </a:br>
            <a:endParaRPr lang="ru-RU" sz="3100" i="1" dirty="0"/>
          </a:p>
        </p:txBody>
      </p:sp>
      <p:pic>
        <p:nvPicPr>
          <p:cNvPr id="3074" name="Picture 2" descr="C:\Users\User\Desktop\ФОТКИ ДЛЯ ПР\image-0.02.01.91bb687251fcb8c571a5bac6a88b84c7b6215a986dad5ead3444972cf5fe7fab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13995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://easyengl.ucoz.ru/_ld/133/92817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9458" name="Picture 2" descr="C:\Users\User\Desktop\ФОТКИ ДЛЯ ПР\image-0.02.01.903c064bc95b90734d297548d817e3ef2ebb91e53aec7eb5aaf91a0b6aeb274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20688"/>
            <a:ext cx="511256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140968"/>
            <a:ext cx="4176464" cy="353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51520" y="-1510328"/>
            <a:ext cx="417646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i="1" dirty="0" smtClean="0">
              <a:solidFill>
                <a:srgbClr val="444444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6470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76672"/>
            <a:ext cx="6318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Аккуратно вдоль дорожки,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вскопаю землю всю,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Посажу в неё цветочки,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Радость людям принесу.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Пусть красивые бутоны,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Украшают все газоны,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Настроение поднимут,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Огорчения все снимут!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funforkids.ru/pictures/bg/b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DSC_0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76672"/>
            <a:ext cx="6858645" cy="448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064.radikal.ru/1210/69/1e28940e2d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5688632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25317"/>
            <a:ext cx="3347864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 любимый огород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Всегда требует забот.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Славный труд на огороде –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полезным признан вроде.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Разрыхлить, перекопать,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Проредить, черенковать.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Подкормить и удобрять –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И, конечно, поливать.</a:t>
            </a:r>
            <a:endParaRPr kumimoji="0" lang="ru-RU" sz="2000" b="0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http://333v.ru/uploads/fd/fdee08055929592736241b5417b299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435597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355976" y="188640"/>
            <a:ext cx="4416031" cy="33120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ommurestobar.com/imagelib/5754135f7a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1"/>
            <a:ext cx="9144000" cy="6896101"/>
          </a:xfrm>
          <a:prstGeom prst="rect">
            <a:avLst/>
          </a:prstGeom>
          <a:noFill/>
        </p:spPr>
      </p:pic>
      <p:pic>
        <p:nvPicPr>
          <p:cNvPr id="2" name="Рисунок 1" descr="C:\Users\User\Desktop\телефон\image-0.02.01.b3fb1e39733114acf70fa49c4023d9bf22a1c3ea1da89c8af2270f3c51288c21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844824"/>
            <a:ext cx="5940425" cy="33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47667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Лето, лето, ты прекрасно: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цветет, и небо ясно,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неба солнышко смеется,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Людям весело живется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69</Words>
  <Application>Microsoft Office PowerPoint</Application>
  <PresentationFormat>Экран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Наш чудесный цветник.</vt:lpstr>
      <vt:lpstr>Наш любимый детский сад</vt:lpstr>
      <vt:lpstr>Слайд 3</vt:lpstr>
      <vt:lpstr> Юля леечку взяла, Все цветочки полила. Пусть попьют водички Цветочки-невелички.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Если солнце скрыли тучи, Моросит с утра опять, Жёлтый лютик лампу включит, Чтоб лужок свой освещать, Чтоб отважная букашка Заблудиться не могла. </vt:lpstr>
      <vt:lpstr>  Приходите в гости к нам, Будем очень рады Вам!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</cp:revision>
  <dcterms:created xsi:type="dcterms:W3CDTF">2016-07-08T09:34:46Z</dcterms:created>
  <dcterms:modified xsi:type="dcterms:W3CDTF">2016-08-11T18:21:24Z</dcterms:modified>
</cp:coreProperties>
</file>