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58" r:id="rId3"/>
    <p:sldId id="262" r:id="rId4"/>
    <p:sldId id="264" r:id="rId5"/>
    <p:sldId id="257" r:id="rId6"/>
    <p:sldId id="259" r:id="rId7"/>
    <p:sldId id="260" r:id="rId8"/>
    <p:sldId id="263" r:id="rId9"/>
    <p:sldId id="261" r:id="rId10"/>
    <p:sldId id="265" r:id="rId11"/>
    <p:sldId id="271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0303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03" autoAdjust="0"/>
    <p:restoredTop sz="94660"/>
  </p:normalViewPr>
  <p:slideViewPr>
    <p:cSldViewPr>
      <p:cViewPr varScale="1">
        <p:scale>
          <a:sx n="68" d="100"/>
          <a:sy n="68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C5D0A7-387A-4D85-B2EE-9BE1F554F7E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75C0B5-527E-4DC3-B2F0-7C8579096F00}">
      <dgm:prSet phldrT="[Текст]" custT="1"/>
      <dgm:spPr>
        <a:solidFill>
          <a:schemeClr val="accent2">
            <a:lumMod val="60000"/>
            <a:lumOff val="40000"/>
          </a:schemeClr>
        </a:solidFill>
        <a:ln w="12700"/>
      </dgm:spPr>
      <dgm:t>
        <a:bodyPr/>
        <a:lstStyle/>
        <a:p>
          <a:pPr algn="ctr"/>
          <a:r>
            <a:rPr lang="ru-RU" sz="2000" b="1" i="1" dirty="0" smtClean="0">
              <a:solidFill>
                <a:srgbClr val="002060"/>
              </a:solidFill>
            </a:rPr>
            <a:t>«Работа – лучший способ   наслаждаться  жизнью» </a:t>
          </a:r>
        </a:p>
        <a:p>
          <a:pPr algn="l"/>
          <a:r>
            <a:rPr lang="ru-RU" sz="2000" b="1" i="1" dirty="0" smtClean="0">
              <a:solidFill>
                <a:srgbClr val="002060"/>
              </a:solidFill>
            </a:rPr>
            <a:t>                                                      И.Кант</a:t>
          </a:r>
          <a:endParaRPr lang="ru-RU" sz="2000" b="1" i="1" dirty="0">
            <a:solidFill>
              <a:srgbClr val="002060"/>
            </a:solidFill>
          </a:endParaRPr>
        </a:p>
      </dgm:t>
    </dgm:pt>
    <dgm:pt modelId="{428FD4D8-F471-4E7B-BBA0-585809B0A072}" type="parTrans" cxnId="{FCC5334D-7900-4AC9-A4AE-106F07A7E72F}">
      <dgm:prSet/>
      <dgm:spPr/>
      <dgm:t>
        <a:bodyPr/>
        <a:lstStyle/>
        <a:p>
          <a:endParaRPr lang="ru-RU"/>
        </a:p>
      </dgm:t>
    </dgm:pt>
    <dgm:pt modelId="{00B011E8-096A-4EDC-A2DA-8A261A991F7F}" type="sibTrans" cxnId="{FCC5334D-7900-4AC9-A4AE-106F07A7E72F}">
      <dgm:prSet/>
      <dgm:spPr/>
      <dgm:t>
        <a:bodyPr/>
        <a:lstStyle/>
        <a:p>
          <a:endParaRPr lang="ru-RU"/>
        </a:p>
      </dgm:t>
    </dgm:pt>
    <dgm:pt modelId="{300D8D76-329B-49C5-BBBD-6A60C7FA4B21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rgbClr val="FFC000"/>
          </a:solidFill>
        </a:ln>
      </dgm:spPr>
      <dgm:t>
        <a:bodyPr/>
        <a:lstStyle/>
        <a:p>
          <a:pPr algn="ctr"/>
          <a:r>
            <a:rPr lang="ru-RU" sz="2000" b="1" i="1" dirty="0" smtClean="0">
              <a:solidFill>
                <a:srgbClr val="002060"/>
              </a:solidFill>
            </a:rPr>
            <a:t>«Приступайте к делу, и силы появятся»                </a:t>
          </a:r>
        </a:p>
        <a:p>
          <a:pPr algn="ctr"/>
          <a:r>
            <a:rPr lang="ru-RU" sz="2000" b="1" i="1" dirty="0" smtClean="0">
              <a:solidFill>
                <a:srgbClr val="002060"/>
              </a:solidFill>
            </a:rPr>
            <a:t>                                       </a:t>
          </a:r>
          <a:r>
            <a:rPr lang="ru-RU" sz="2000" b="1" i="1" dirty="0" err="1" smtClean="0">
              <a:solidFill>
                <a:srgbClr val="002060"/>
              </a:solidFill>
            </a:rPr>
            <a:t>Эмерсон</a:t>
          </a:r>
          <a:endParaRPr lang="ru-RU" sz="2000" b="1" i="1" dirty="0">
            <a:solidFill>
              <a:srgbClr val="002060"/>
            </a:solidFill>
          </a:endParaRPr>
        </a:p>
      </dgm:t>
    </dgm:pt>
    <dgm:pt modelId="{3F095FEF-C148-4839-AC43-D179DC9809B7}" type="parTrans" cxnId="{29B0CFC5-8064-4F15-BDD7-AD56DF84EE2A}">
      <dgm:prSet/>
      <dgm:spPr/>
      <dgm:t>
        <a:bodyPr/>
        <a:lstStyle/>
        <a:p>
          <a:endParaRPr lang="ru-RU"/>
        </a:p>
      </dgm:t>
    </dgm:pt>
    <dgm:pt modelId="{9245CB8F-8ED3-477B-8773-A823A5F442FF}" type="sibTrans" cxnId="{29B0CFC5-8064-4F15-BDD7-AD56DF84EE2A}">
      <dgm:prSet/>
      <dgm:spPr/>
      <dgm:t>
        <a:bodyPr/>
        <a:lstStyle/>
        <a:p>
          <a:endParaRPr lang="ru-RU"/>
        </a:p>
      </dgm:t>
    </dgm:pt>
    <dgm:pt modelId="{669FF40B-9309-482E-9F92-787E05F26385}" type="pres">
      <dgm:prSet presAssocID="{7DC5D0A7-387A-4D85-B2EE-9BE1F554F7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3687F0-FA58-4339-A08E-A9B06AE6FE3E}" type="pres">
      <dgm:prSet presAssocID="{2975C0B5-527E-4DC3-B2F0-7C8579096F0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9CA9E-F23D-43EF-9FE5-65C6E2EF33AF}" type="pres">
      <dgm:prSet presAssocID="{00B011E8-096A-4EDC-A2DA-8A261A991F7F}" presName="spacer" presStyleCnt="0"/>
      <dgm:spPr/>
    </dgm:pt>
    <dgm:pt modelId="{137D4B62-7706-4034-8552-D6E5E9B78282}" type="pres">
      <dgm:prSet presAssocID="{300D8D76-329B-49C5-BBBD-6A60C7FA4B2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D7A1DF-9C01-491E-B1BE-1702D55A9660}" type="presOf" srcId="{7DC5D0A7-387A-4D85-B2EE-9BE1F554F7E7}" destId="{669FF40B-9309-482E-9F92-787E05F26385}" srcOrd="0" destOrd="0" presId="urn:microsoft.com/office/officeart/2005/8/layout/vList2"/>
    <dgm:cxn modelId="{8F529720-69F9-43D7-BFE5-3B61E5909BF9}" type="presOf" srcId="{2975C0B5-527E-4DC3-B2F0-7C8579096F00}" destId="{B53687F0-FA58-4339-A08E-A9B06AE6FE3E}" srcOrd="0" destOrd="0" presId="urn:microsoft.com/office/officeart/2005/8/layout/vList2"/>
    <dgm:cxn modelId="{29B0CFC5-8064-4F15-BDD7-AD56DF84EE2A}" srcId="{7DC5D0A7-387A-4D85-B2EE-9BE1F554F7E7}" destId="{300D8D76-329B-49C5-BBBD-6A60C7FA4B21}" srcOrd="1" destOrd="0" parTransId="{3F095FEF-C148-4839-AC43-D179DC9809B7}" sibTransId="{9245CB8F-8ED3-477B-8773-A823A5F442FF}"/>
    <dgm:cxn modelId="{FCC5334D-7900-4AC9-A4AE-106F07A7E72F}" srcId="{7DC5D0A7-387A-4D85-B2EE-9BE1F554F7E7}" destId="{2975C0B5-527E-4DC3-B2F0-7C8579096F00}" srcOrd="0" destOrd="0" parTransId="{428FD4D8-F471-4E7B-BBA0-585809B0A072}" sibTransId="{00B011E8-096A-4EDC-A2DA-8A261A991F7F}"/>
    <dgm:cxn modelId="{D15A239C-994A-4340-A013-AC55B4F6F61C}" type="presOf" srcId="{300D8D76-329B-49C5-BBBD-6A60C7FA4B21}" destId="{137D4B62-7706-4034-8552-D6E5E9B78282}" srcOrd="0" destOrd="0" presId="urn:microsoft.com/office/officeart/2005/8/layout/vList2"/>
    <dgm:cxn modelId="{55CD056B-98CC-4CC3-8E10-005AA4B34670}" type="presParOf" srcId="{669FF40B-9309-482E-9F92-787E05F26385}" destId="{B53687F0-FA58-4339-A08E-A9B06AE6FE3E}" srcOrd="0" destOrd="0" presId="urn:microsoft.com/office/officeart/2005/8/layout/vList2"/>
    <dgm:cxn modelId="{8D689B01-3153-486E-B6AB-366F5A884809}" type="presParOf" srcId="{669FF40B-9309-482E-9F92-787E05F26385}" destId="{4CC9CA9E-F23D-43EF-9FE5-65C6E2EF33AF}" srcOrd="1" destOrd="0" presId="urn:microsoft.com/office/officeart/2005/8/layout/vList2"/>
    <dgm:cxn modelId="{A56240BF-3230-4380-A44B-E90C209FFDC4}" type="presParOf" srcId="{669FF40B-9309-482E-9F92-787E05F26385}" destId="{137D4B62-7706-4034-8552-D6E5E9B78282}" srcOrd="2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920111-0AE2-4B35-9BB3-771EF72E9031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3EE9E56-1CE5-42C3-B87E-E8713D9A205E}">
      <dgm:prSet phldrT="[Текст]" custT="1"/>
      <dgm:spPr>
        <a:ln>
          <a:solidFill>
            <a:srgbClr val="FF000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000" b="1" dirty="0" smtClean="0">
              <a:latin typeface="Arial Black" pitchFamily="34" charset="0"/>
            </a:rPr>
            <a:t>Тематическое планирование</a:t>
          </a:r>
        </a:p>
      </dgm:t>
    </dgm:pt>
    <dgm:pt modelId="{AE2F4BA8-584C-4621-82F5-5D085DECBC03}" type="parTrans" cxnId="{F8B433A0-B179-4018-B3C1-222A9A11367E}">
      <dgm:prSet/>
      <dgm:spPr/>
      <dgm:t>
        <a:bodyPr/>
        <a:lstStyle/>
        <a:p>
          <a:endParaRPr lang="ru-RU"/>
        </a:p>
      </dgm:t>
    </dgm:pt>
    <dgm:pt modelId="{DF5D3E16-0648-4AFE-80AA-1344BCA0A14B}" type="sibTrans" cxnId="{F8B433A0-B179-4018-B3C1-222A9A11367E}">
      <dgm:prSet/>
      <dgm:spPr/>
      <dgm:t>
        <a:bodyPr/>
        <a:lstStyle/>
        <a:p>
          <a:endParaRPr lang="ru-RU"/>
        </a:p>
      </dgm:t>
    </dgm:pt>
    <dgm:pt modelId="{A295CA6F-B65E-4C84-8C60-C59CB7AB83CF}">
      <dgm:prSet phldrT="[Текст]" custT="1"/>
      <dgm:spPr/>
      <dgm:t>
        <a:bodyPr/>
        <a:lstStyle/>
        <a:p>
          <a:r>
            <a:rPr lang="ru-RU" sz="2400" b="1" dirty="0" smtClean="0"/>
            <a:t>Принцип возрастной </a:t>
          </a:r>
          <a:r>
            <a:rPr lang="ru-RU" sz="2400" b="1" dirty="0" err="1" smtClean="0"/>
            <a:t>адресности</a:t>
          </a:r>
          <a:endParaRPr lang="ru-RU" sz="2400" b="1" dirty="0"/>
        </a:p>
      </dgm:t>
    </dgm:pt>
    <dgm:pt modelId="{8573247A-315E-4D38-9ACB-91D5511102D5}" type="parTrans" cxnId="{462CD974-E8A0-4FEF-8732-F6DD2E2B0EEB}">
      <dgm:prSet/>
      <dgm:spPr/>
      <dgm:t>
        <a:bodyPr/>
        <a:lstStyle/>
        <a:p>
          <a:endParaRPr lang="ru-RU"/>
        </a:p>
      </dgm:t>
    </dgm:pt>
    <dgm:pt modelId="{331D6648-A2FD-416E-8551-6343425D68E4}" type="sibTrans" cxnId="{462CD974-E8A0-4FEF-8732-F6DD2E2B0EEB}">
      <dgm:prSet/>
      <dgm:spPr/>
      <dgm:t>
        <a:bodyPr/>
        <a:lstStyle/>
        <a:p>
          <a:endParaRPr lang="ru-RU"/>
        </a:p>
      </dgm:t>
    </dgm:pt>
    <dgm:pt modelId="{812E8C7F-74BB-4861-840F-152D6E5FBDBE}">
      <dgm:prSet phldrT="[Текст]" custT="1"/>
      <dgm:spPr/>
      <dgm:t>
        <a:bodyPr/>
        <a:lstStyle/>
        <a:p>
          <a:r>
            <a:rPr lang="ru-RU" sz="2400" b="1" dirty="0" err="1" smtClean="0"/>
            <a:t>Темообразующий</a:t>
          </a:r>
          <a:r>
            <a:rPr lang="ru-RU" sz="2400" b="1" dirty="0" smtClean="0"/>
            <a:t> фактор</a:t>
          </a:r>
          <a:endParaRPr lang="ru-RU" sz="2400" b="1" dirty="0"/>
        </a:p>
      </dgm:t>
    </dgm:pt>
    <dgm:pt modelId="{5EC3D3B3-D35B-4AB8-ADE9-3E537AEE8CF3}" type="parTrans" cxnId="{4606B349-4EF2-4EE8-A479-E9D0995E1DC5}">
      <dgm:prSet/>
      <dgm:spPr/>
      <dgm:t>
        <a:bodyPr/>
        <a:lstStyle/>
        <a:p>
          <a:endParaRPr lang="ru-RU"/>
        </a:p>
      </dgm:t>
    </dgm:pt>
    <dgm:pt modelId="{3B8C148B-99B2-4C6E-BF31-0861F4FF8E4A}" type="sibTrans" cxnId="{4606B349-4EF2-4EE8-A479-E9D0995E1DC5}">
      <dgm:prSet/>
      <dgm:spPr/>
      <dgm:t>
        <a:bodyPr/>
        <a:lstStyle/>
        <a:p>
          <a:endParaRPr lang="ru-RU"/>
        </a:p>
      </dgm:t>
    </dgm:pt>
    <dgm:pt modelId="{2D18686A-E876-4DBA-B51E-E20A1BBE06AE}">
      <dgm:prSet phldrT="[Текст]" custT="1"/>
      <dgm:spPr/>
      <dgm:t>
        <a:bodyPr/>
        <a:lstStyle/>
        <a:p>
          <a:r>
            <a:rPr lang="ru-RU" sz="2000" b="1" dirty="0" smtClean="0"/>
            <a:t>Соединение образовательных областей в единое целое</a:t>
          </a:r>
          <a:endParaRPr lang="ru-RU" sz="2000" b="1" dirty="0"/>
        </a:p>
      </dgm:t>
    </dgm:pt>
    <dgm:pt modelId="{34753853-3C8E-4F20-B008-7E65D5664226}" type="parTrans" cxnId="{46CE8258-633B-4854-A192-7C7527033FE5}">
      <dgm:prSet/>
      <dgm:spPr/>
      <dgm:t>
        <a:bodyPr/>
        <a:lstStyle/>
        <a:p>
          <a:endParaRPr lang="ru-RU"/>
        </a:p>
      </dgm:t>
    </dgm:pt>
    <dgm:pt modelId="{2905689D-40AF-459D-AE1C-8757D9A3E7AF}" type="sibTrans" cxnId="{46CE8258-633B-4854-A192-7C7527033FE5}">
      <dgm:prSet/>
      <dgm:spPr/>
      <dgm:t>
        <a:bodyPr/>
        <a:lstStyle/>
        <a:p>
          <a:endParaRPr lang="ru-RU"/>
        </a:p>
      </dgm:t>
    </dgm:pt>
    <dgm:pt modelId="{FECE7D9B-757B-421B-BF5F-250F7C5E88F9}">
      <dgm:prSet phldrT="[Текст]"/>
      <dgm:spPr/>
      <dgm:t>
        <a:bodyPr/>
        <a:lstStyle/>
        <a:p>
          <a:r>
            <a:rPr lang="ru-RU" b="1" dirty="0" smtClean="0"/>
            <a:t>Комплексная реализация  каждой темы посредством включения в разные виды деятельности</a:t>
          </a:r>
          <a:endParaRPr lang="ru-RU" b="1" dirty="0"/>
        </a:p>
      </dgm:t>
    </dgm:pt>
    <dgm:pt modelId="{712B3E9B-3595-4268-B5D0-26F8954287BD}" type="parTrans" cxnId="{AFBBB327-76D5-4046-A5A1-1C7F08B2946F}">
      <dgm:prSet/>
      <dgm:spPr/>
      <dgm:t>
        <a:bodyPr/>
        <a:lstStyle/>
        <a:p>
          <a:endParaRPr lang="ru-RU"/>
        </a:p>
      </dgm:t>
    </dgm:pt>
    <dgm:pt modelId="{C4CDEAFA-898E-42BA-AA9A-70ED00DF9458}" type="sibTrans" cxnId="{AFBBB327-76D5-4046-A5A1-1C7F08B2946F}">
      <dgm:prSet/>
      <dgm:spPr/>
      <dgm:t>
        <a:bodyPr/>
        <a:lstStyle/>
        <a:p>
          <a:endParaRPr lang="ru-RU"/>
        </a:p>
      </dgm:t>
    </dgm:pt>
    <dgm:pt modelId="{4EB86A21-787D-49EA-9970-72B3CFDD4BAF}" type="pres">
      <dgm:prSet presAssocID="{92920111-0AE2-4B35-9BB3-771EF72E903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E355C2-FDB7-41AB-8274-AC3C73A28A92}" type="pres">
      <dgm:prSet presAssocID="{92920111-0AE2-4B35-9BB3-771EF72E9031}" presName="matrix" presStyleCnt="0"/>
      <dgm:spPr/>
      <dgm:t>
        <a:bodyPr/>
        <a:lstStyle/>
        <a:p>
          <a:endParaRPr lang="ru-RU"/>
        </a:p>
      </dgm:t>
    </dgm:pt>
    <dgm:pt modelId="{5AEBAA89-F0A4-4C47-A8FF-7F48FCC46E5E}" type="pres">
      <dgm:prSet presAssocID="{92920111-0AE2-4B35-9BB3-771EF72E9031}" presName="tile1" presStyleLbl="node1" presStyleIdx="0" presStyleCnt="4" custLinFactNeighborX="0" custLinFactNeighborY="0"/>
      <dgm:spPr/>
      <dgm:t>
        <a:bodyPr/>
        <a:lstStyle/>
        <a:p>
          <a:endParaRPr lang="ru-RU"/>
        </a:p>
      </dgm:t>
    </dgm:pt>
    <dgm:pt modelId="{A3A7C1DD-B69F-4535-BDE0-9160DD7CFDDD}" type="pres">
      <dgm:prSet presAssocID="{92920111-0AE2-4B35-9BB3-771EF72E903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9E47F-D6DC-468A-B618-DC21246F182D}" type="pres">
      <dgm:prSet presAssocID="{92920111-0AE2-4B35-9BB3-771EF72E9031}" presName="tile2" presStyleLbl="node1" presStyleIdx="1" presStyleCnt="4" custLinFactNeighborX="-873"/>
      <dgm:spPr/>
      <dgm:t>
        <a:bodyPr/>
        <a:lstStyle/>
        <a:p>
          <a:endParaRPr lang="ru-RU"/>
        </a:p>
      </dgm:t>
    </dgm:pt>
    <dgm:pt modelId="{753AD6D6-9E59-4C4B-9B8C-C3AEFFB16E0C}" type="pres">
      <dgm:prSet presAssocID="{92920111-0AE2-4B35-9BB3-771EF72E903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71DA6-6F55-4B5F-AAC1-3A92A23D55F4}" type="pres">
      <dgm:prSet presAssocID="{92920111-0AE2-4B35-9BB3-771EF72E9031}" presName="tile3" presStyleLbl="node1" presStyleIdx="2" presStyleCnt="4"/>
      <dgm:spPr/>
      <dgm:t>
        <a:bodyPr/>
        <a:lstStyle/>
        <a:p>
          <a:endParaRPr lang="ru-RU"/>
        </a:p>
      </dgm:t>
    </dgm:pt>
    <dgm:pt modelId="{E3BBC154-32A2-4D7D-A291-F07EC5C834C6}" type="pres">
      <dgm:prSet presAssocID="{92920111-0AE2-4B35-9BB3-771EF72E903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5F230-DBEA-4F43-ACA0-E0F7CAA0273B}" type="pres">
      <dgm:prSet presAssocID="{92920111-0AE2-4B35-9BB3-771EF72E9031}" presName="tile4" presStyleLbl="node1" presStyleIdx="3" presStyleCnt="4"/>
      <dgm:spPr/>
      <dgm:t>
        <a:bodyPr/>
        <a:lstStyle/>
        <a:p>
          <a:endParaRPr lang="ru-RU"/>
        </a:p>
      </dgm:t>
    </dgm:pt>
    <dgm:pt modelId="{D10D1BB9-EC50-4EB3-9E11-73A1C654DAA4}" type="pres">
      <dgm:prSet presAssocID="{92920111-0AE2-4B35-9BB3-771EF72E903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6D862-44D1-4B21-AF4A-3CBECFDE077E}" type="pres">
      <dgm:prSet presAssocID="{92920111-0AE2-4B35-9BB3-771EF72E9031}" presName="centerTile" presStyleLbl="fgShp" presStyleIdx="0" presStyleCnt="1" custScaleX="203524" custScaleY="10909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FBBB327-76D5-4046-A5A1-1C7F08B2946F}" srcId="{43EE9E56-1CE5-42C3-B87E-E8713D9A205E}" destId="{FECE7D9B-757B-421B-BF5F-250F7C5E88F9}" srcOrd="3" destOrd="0" parTransId="{712B3E9B-3595-4268-B5D0-26F8954287BD}" sibTransId="{C4CDEAFA-898E-42BA-AA9A-70ED00DF9458}"/>
    <dgm:cxn modelId="{64146305-2781-4850-9B3A-2165B23F3728}" type="presOf" srcId="{A295CA6F-B65E-4C84-8C60-C59CB7AB83CF}" destId="{A3A7C1DD-B69F-4535-BDE0-9160DD7CFDDD}" srcOrd="1" destOrd="0" presId="urn:microsoft.com/office/officeart/2005/8/layout/matrix1"/>
    <dgm:cxn modelId="{F8B433A0-B179-4018-B3C1-222A9A11367E}" srcId="{92920111-0AE2-4B35-9BB3-771EF72E9031}" destId="{43EE9E56-1CE5-42C3-B87E-E8713D9A205E}" srcOrd="0" destOrd="0" parTransId="{AE2F4BA8-584C-4621-82F5-5D085DECBC03}" sibTransId="{DF5D3E16-0648-4AFE-80AA-1344BCA0A14B}"/>
    <dgm:cxn modelId="{4606B349-4EF2-4EE8-A479-E9D0995E1DC5}" srcId="{43EE9E56-1CE5-42C3-B87E-E8713D9A205E}" destId="{812E8C7F-74BB-4861-840F-152D6E5FBDBE}" srcOrd="1" destOrd="0" parTransId="{5EC3D3B3-D35B-4AB8-ADE9-3E537AEE8CF3}" sibTransId="{3B8C148B-99B2-4C6E-BF31-0861F4FF8E4A}"/>
    <dgm:cxn modelId="{462CD974-E8A0-4FEF-8732-F6DD2E2B0EEB}" srcId="{43EE9E56-1CE5-42C3-B87E-E8713D9A205E}" destId="{A295CA6F-B65E-4C84-8C60-C59CB7AB83CF}" srcOrd="0" destOrd="0" parTransId="{8573247A-315E-4D38-9ACB-91D5511102D5}" sibTransId="{331D6648-A2FD-416E-8551-6343425D68E4}"/>
    <dgm:cxn modelId="{D76CFE59-4936-478A-ABA0-D608747F4650}" type="presOf" srcId="{FECE7D9B-757B-421B-BF5F-250F7C5E88F9}" destId="{D10D1BB9-EC50-4EB3-9E11-73A1C654DAA4}" srcOrd="1" destOrd="0" presId="urn:microsoft.com/office/officeart/2005/8/layout/matrix1"/>
    <dgm:cxn modelId="{46CE8258-633B-4854-A192-7C7527033FE5}" srcId="{43EE9E56-1CE5-42C3-B87E-E8713D9A205E}" destId="{2D18686A-E876-4DBA-B51E-E20A1BBE06AE}" srcOrd="2" destOrd="0" parTransId="{34753853-3C8E-4F20-B008-7E65D5664226}" sibTransId="{2905689D-40AF-459D-AE1C-8757D9A3E7AF}"/>
    <dgm:cxn modelId="{FFAFC43D-84C2-4A48-9482-997013991E7B}" type="presOf" srcId="{812E8C7F-74BB-4861-840F-152D6E5FBDBE}" destId="{753AD6D6-9E59-4C4B-9B8C-C3AEFFB16E0C}" srcOrd="1" destOrd="0" presId="urn:microsoft.com/office/officeart/2005/8/layout/matrix1"/>
    <dgm:cxn modelId="{823CA6F9-9560-4823-B446-E83FA7FA6555}" type="presOf" srcId="{2D18686A-E876-4DBA-B51E-E20A1BBE06AE}" destId="{E3BBC154-32A2-4D7D-A291-F07EC5C834C6}" srcOrd="1" destOrd="0" presId="urn:microsoft.com/office/officeart/2005/8/layout/matrix1"/>
    <dgm:cxn modelId="{466BF44B-0530-401C-8066-F50222A15EF8}" type="presOf" srcId="{92920111-0AE2-4B35-9BB3-771EF72E9031}" destId="{4EB86A21-787D-49EA-9970-72B3CFDD4BAF}" srcOrd="0" destOrd="0" presId="urn:microsoft.com/office/officeart/2005/8/layout/matrix1"/>
    <dgm:cxn modelId="{FFE7C8D0-464B-48F5-977E-FAF368456CF2}" type="presOf" srcId="{2D18686A-E876-4DBA-B51E-E20A1BBE06AE}" destId="{A8171DA6-6F55-4B5F-AAC1-3A92A23D55F4}" srcOrd="0" destOrd="0" presId="urn:microsoft.com/office/officeart/2005/8/layout/matrix1"/>
    <dgm:cxn modelId="{17FCADA5-38F0-4F8F-B681-B40CE62E8E13}" type="presOf" srcId="{43EE9E56-1CE5-42C3-B87E-E8713D9A205E}" destId="{F4B6D862-44D1-4B21-AF4A-3CBECFDE077E}" srcOrd="0" destOrd="0" presId="urn:microsoft.com/office/officeart/2005/8/layout/matrix1"/>
    <dgm:cxn modelId="{4ECAF0AC-C06E-4BC6-B203-489845B02FCF}" type="presOf" srcId="{A295CA6F-B65E-4C84-8C60-C59CB7AB83CF}" destId="{5AEBAA89-F0A4-4C47-A8FF-7F48FCC46E5E}" srcOrd="0" destOrd="0" presId="urn:microsoft.com/office/officeart/2005/8/layout/matrix1"/>
    <dgm:cxn modelId="{723E3228-63E9-470E-BFAC-C2DAD13BC924}" type="presOf" srcId="{812E8C7F-74BB-4861-840F-152D6E5FBDBE}" destId="{1B19E47F-D6DC-468A-B618-DC21246F182D}" srcOrd="0" destOrd="0" presId="urn:microsoft.com/office/officeart/2005/8/layout/matrix1"/>
    <dgm:cxn modelId="{EDA4964E-766A-4BB2-9533-0EEF9AEE68D1}" type="presOf" srcId="{FECE7D9B-757B-421B-BF5F-250F7C5E88F9}" destId="{0FF5F230-DBEA-4F43-ACA0-E0F7CAA0273B}" srcOrd="0" destOrd="0" presId="urn:microsoft.com/office/officeart/2005/8/layout/matrix1"/>
    <dgm:cxn modelId="{DB8DA0D8-DA43-4D5E-8033-D2997F31C8E4}" type="presParOf" srcId="{4EB86A21-787D-49EA-9970-72B3CFDD4BAF}" destId="{CCE355C2-FDB7-41AB-8274-AC3C73A28A92}" srcOrd="0" destOrd="0" presId="urn:microsoft.com/office/officeart/2005/8/layout/matrix1"/>
    <dgm:cxn modelId="{D1173393-2B09-4B4E-81D3-AA237E882FF8}" type="presParOf" srcId="{CCE355C2-FDB7-41AB-8274-AC3C73A28A92}" destId="{5AEBAA89-F0A4-4C47-A8FF-7F48FCC46E5E}" srcOrd="0" destOrd="0" presId="urn:microsoft.com/office/officeart/2005/8/layout/matrix1"/>
    <dgm:cxn modelId="{66C2998B-6883-40D3-8989-B73405B262A9}" type="presParOf" srcId="{CCE355C2-FDB7-41AB-8274-AC3C73A28A92}" destId="{A3A7C1DD-B69F-4535-BDE0-9160DD7CFDDD}" srcOrd="1" destOrd="0" presId="urn:microsoft.com/office/officeart/2005/8/layout/matrix1"/>
    <dgm:cxn modelId="{3ECA6476-4F49-42F2-AF6F-65EEAC607BFD}" type="presParOf" srcId="{CCE355C2-FDB7-41AB-8274-AC3C73A28A92}" destId="{1B19E47F-D6DC-468A-B618-DC21246F182D}" srcOrd="2" destOrd="0" presId="urn:microsoft.com/office/officeart/2005/8/layout/matrix1"/>
    <dgm:cxn modelId="{AA5C6928-CBEC-4647-B97A-B1831E2DFE47}" type="presParOf" srcId="{CCE355C2-FDB7-41AB-8274-AC3C73A28A92}" destId="{753AD6D6-9E59-4C4B-9B8C-C3AEFFB16E0C}" srcOrd="3" destOrd="0" presId="urn:microsoft.com/office/officeart/2005/8/layout/matrix1"/>
    <dgm:cxn modelId="{4D81B56A-79CA-466E-BBBE-F0BC7A20DEEF}" type="presParOf" srcId="{CCE355C2-FDB7-41AB-8274-AC3C73A28A92}" destId="{A8171DA6-6F55-4B5F-AAC1-3A92A23D55F4}" srcOrd="4" destOrd="0" presId="urn:microsoft.com/office/officeart/2005/8/layout/matrix1"/>
    <dgm:cxn modelId="{7B4D3EE7-A783-43F2-BCC8-E44A819332F2}" type="presParOf" srcId="{CCE355C2-FDB7-41AB-8274-AC3C73A28A92}" destId="{E3BBC154-32A2-4D7D-A291-F07EC5C834C6}" srcOrd="5" destOrd="0" presId="urn:microsoft.com/office/officeart/2005/8/layout/matrix1"/>
    <dgm:cxn modelId="{283D3866-650C-4BEB-BAFA-2158924B8EB4}" type="presParOf" srcId="{CCE355C2-FDB7-41AB-8274-AC3C73A28A92}" destId="{0FF5F230-DBEA-4F43-ACA0-E0F7CAA0273B}" srcOrd="6" destOrd="0" presId="urn:microsoft.com/office/officeart/2005/8/layout/matrix1"/>
    <dgm:cxn modelId="{B6493C0B-97EB-4A0D-9DA8-68AC437C8DD3}" type="presParOf" srcId="{CCE355C2-FDB7-41AB-8274-AC3C73A28A92}" destId="{D10D1BB9-EC50-4EB3-9E11-73A1C654DAA4}" srcOrd="7" destOrd="0" presId="urn:microsoft.com/office/officeart/2005/8/layout/matrix1"/>
    <dgm:cxn modelId="{34FE996C-FAFA-4C5E-8AE7-A31CA403EF8B}" type="presParOf" srcId="{4EB86A21-787D-49EA-9970-72B3CFDD4BAF}" destId="{F4B6D862-44D1-4B21-AF4A-3CBECFDE077E}" srcOrd="1" destOrd="0" presId="urn:microsoft.com/office/officeart/2005/8/layout/matrix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CDC7A1-17C4-460D-85E8-09848EB0DF0E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33EE60B-C530-4601-8224-515333769EF6}">
      <dgm:prSet phldrT="[Текст]" custT="1"/>
      <dgm:spPr/>
      <dgm:t>
        <a:bodyPr/>
        <a:lstStyle/>
        <a:p>
          <a:r>
            <a:rPr lang="ru-RU" sz="2400" dirty="0" smtClean="0"/>
            <a:t>Мини-лаборатория</a:t>
          </a:r>
          <a:endParaRPr lang="ru-RU" sz="2400" dirty="0"/>
        </a:p>
      </dgm:t>
    </dgm:pt>
    <dgm:pt modelId="{6307E413-EA19-4F3D-BE5B-03454C060DF8}" type="parTrans" cxnId="{87B11F54-BD82-4DC9-9EF4-42B0C61B6715}">
      <dgm:prSet/>
      <dgm:spPr/>
      <dgm:t>
        <a:bodyPr/>
        <a:lstStyle/>
        <a:p>
          <a:endParaRPr lang="ru-RU"/>
        </a:p>
      </dgm:t>
    </dgm:pt>
    <dgm:pt modelId="{34264084-0605-4194-B4BD-6BDF13EC4E29}" type="sibTrans" cxnId="{87B11F54-BD82-4DC9-9EF4-42B0C61B6715}">
      <dgm:prSet/>
      <dgm:spPr/>
      <dgm:t>
        <a:bodyPr/>
        <a:lstStyle/>
        <a:p>
          <a:endParaRPr lang="ru-RU"/>
        </a:p>
      </dgm:t>
    </dgm:pt>
    <dgm:pt modelId="{E9F135F7-4245-4E50-920F-CF56F96EFDF6}">
      <dgm:prSet phldrT="[Текст]" custT="1"/>
      <dgm:spPr/>
      <dgm:t>
        <a:bodyPr/>
        <a:lstStyle/>
        <a:p>
          <a:r>
            <a:rPr lang="ru-RU" sz="2400" dirty="0" smtClean="0"/>
            <a:t>Проектная деятельность</a:t>
          </a:r>
          <a:endParaRPr lang="ru-RU" sz="2400" dirty="0"/>
        </a:p>
      </dgm:t>
    </dgm:pt>
    <dgm:pt modelId="{88156EE3-C24D-4104-83EC-3CB8A4598016}" type="parTrans" cxnId="{ADD34624-F1EB-473C-ACC9-0790891843B5}">
      <dgm:prSet/>
      <dgm:spPr/>
      <dgm:t>
        <a:bodyPr/>
        <a:lstStyle/>
        <a:p>
          <a:endParaRPr lang="ru-RU"/>
        </a:p>
      </dgm:t>
    </dgm:pt>
    <dgm:pt modelId="{4A5786C9-8B72-4B5B-BD29-01A5EE6C6C4B}" type="sibTrans" cxnId="{ADD34624-F1EB-473C-ACC9-0790891843B5}">
      <dgm:prSet/>
      <dgm:spPr/>
      <dgm:t>
        <a:bodyPr/>
        <a:lstStyle/>
        <a:p>
          <a:endParaRPr lang="ru-RU"/>
        </a:p>
      </dgm:t>
    </dgm:pt>
    <dgm:pt modelId="{559A39EF-84BD-4D3E-9E19-1A17C271FC13}">
      <dgm:prSet phldrT="[Текст]" custT="1"/>
      <dgm:spPr/>
      <dgm:t>
        <a:bodyPr/>
        <a:lstStyle/>
        <a:p>
          <a:pPr algn="ctr"/>
          <a:r>
            <a:rPr lang="ru-RU" sz="2000" dirty="0" smtClean="0"/>
            <a:t>Познавательно-исследовательская деятельность</a:t>
          </a:r>
          <a:endParaRPr lang="ru-RU" sz="2000" dirty="0"/>
        </a:p>
      </dgm:t>
    </dgm:pt>
    <dgm:pt modelId="{6F5E2CA9-DDE0-4AD8-8ECB-C7E0946EAE6A}" type="parTrans" cxnId="{D7FE67DF-A34F-481E-9013-29F2A31543BC}">
      <dgm:prSet/>
      <dgm:spPr/>
      <dgm:t>
        <a:bodyPr/>
        <a:lstStyle/>
        <a:p>
          <a:endParaRPr lang="ru-RU"/>
        </a:p>
      </dgm:t>
    </dgm:pt>
    <dgm:pt modelId="{D3F38B87-0580-447F-B221-2FDFA0F573CA}" type="sibTrans" cxnId="{D7FE67DF-A34F-481E-9013-29F2A31543BC}">
      <dgm:prSet/>
      <dgm:spPr/>
      <dgm:t>
        <a:bodyPr/>
        <a:lstStyle/>
        <a:p>
          <a:endParaRPr lang="ru-RU"/>
        </a:p>
      </dgm:t>
    </dgm:pt>
    <dgm:pt modelId="{432C6887-E34B-4D92-BB50-E0AE3A92133D}">
      <dgm:prSet phldrT="[Текст]" custT="1"/>
      <dgm:spPr/>
      <dgm:t>
        <a:bodyPr/>
        <a:lstStyle/>
        <a:p>
          <a:r>
            <a:rPr lang="ru-RU" sz="2800" dirty="0" smtClean="0"/>
            <a:t>Мини-музей</a:t>
          </a:r>
          <a:endParaRPr lang="ru-RU" sz="2800" dirty="0"/>
        </a:p>
      </dgm:t>
    </dgm:pt>
    <dgm:pt modelId="{73A2448D-93A4-43F7-91F2-8E65743268E1}" type="parTrans" cxnId="{EA697A31-8A19-438A-9D68-A3F1DCFA5193}">
      <dgm:prSet/>
      <dgm:spPr/>
      <dgm:t>
        <a:bodyPr/>
        <a:lstStyle/>
        <a:p>
          <a:endParaRPr lang="ru-RU"/>
        </a:p>
      </dgm:t>
    </dgm:pt>
    <dgm:pt modelId="{08E96704-06A9-48A4-83E7-D75ABA3E4C07}" type="sibTrans" cxnId="{EA697A31-8A19-438A-9D68-A3F1DCFA5193}">
      <dgm:prSet/>
      <dgm:spPr/>
      <dgm:t>
        <a:bodyPr/>
        <a:lstStyle/>
        <a:p>
          <a:endParaRPr lang="ru-RU"/>
        </a:p>
      </dgm:t>
    </dgm:pt>
    <dgm:pt modelId="{B1FAC07A-61BA-4EAC-9C60-FDD5F2E0174C}" type="pres">
      <dgm:prSet presAssocID="{98CDC7A1-17C4-460D-85E8-09848EB0DF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D115B1-2964-4049-B04A-A1171F3EB3A2}" type="pres">
      <dgm:prSet presAssocID="{333EE60B-C530-4601-8224-515333769EF6}" presName="parentLin" presStyleCnt="0"/>
      <dgm:spPr/>
      <dgm:t>
        <a:bodyPr/>
        <a:lstStyle/>
        <a:p>
          <a:endParaRPr lang="ru-RU"/>
        </a:p>
      </dgm:t>
    </dgm:pt>
    <dgm:pt modelId="{CA3CDB95-4C6F-4D77-A2F1-995650E1EF3B}" type="pres">
      <dgm:prSet presAssocID="{333EE60B-C530-4601-8224-515333769EF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00BA3C3-145C-4CA7-80EA-0C548D02E765}" type="pres">
      <dgm:prSet presAssocID="{333EE60B-C530-4601-8224-515333769EF6}" presName="parentText" presStyleLbl="node1" presStyleIdx="0" presStyleCnt="4" custScaleY="1609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D5625-6F54-4394-8EAD-6661421EB68E}" type="pres">
      <dgm:prSet presAssocID="{333EE60B-C530-4601-8224-515333769EF6}" presName="negativeSpace" presStyleCnt="0"/>
      <dgm:spPr/>
      <dgm:t>
        <a:bodyPr/>
        <a:lstStyle/>
        <a:p>
          <a:endParaRPr lang="ru-RU"/>
        </a:p>
      </dgm:t>
    </dgm:pt>
    <dgm:pt modelId="{26C0A96E-D583-4591-AF7F-9EB5D4B5CAE7}" type="pres">
      <dgm:prSet presAssocID="{333EE60B-C530-4601-8224-515333769EF6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13CE6-419D-41AF-8E0C-6AAA526B7D4E}" type="pres">
      <dgm:prSet presAssocID="{34264084-0605-4194-B4BD-6BDF13EC4E29}" presName="spaceBetweenRectangles" presStyleCnt="0"/>
      <dgm:spPr/>
      <dgm:t>
        <a:bodyPr/>
        <a:lstStyle/>
        <a:p>
          <a:endParaRPr lang="ru-RU"/>
        </a:p>
      </dgm:t>
    </dgm:pt>
    <dgm:pt modelId="{A6AD4995-D67C-48E8-AC0F-7AC52126B9AB}" type="pres">
      <dgm:prSet presAssocID="{432C6887-E34B-4D92-BB50-E0AE3A92133D}" presName="parentLin" presStyleCnt="0"/>
      <dgm:spPr/>
      <dgm:t>
        <a:bodyPr/>
        <a:lstStyle/>
        <a:p>
          <a:endParaRPr lang="ru-RU"/>
        </a:p>
      </dgm:t>
    </dgm:pt>
    <dgm:pt modelId="{CF382A0F-4496-42DA-8B63-F8467E3AC1ED}" type="pres">
      <dgm:prSet presAssocID="{432C6887-E34B-4D92-BB50-E0AE3A92133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D27EE23-69C5-45AC-887C-CDC838643B7D}" type="pres">
      <dgm:prSet presAssocID="{432C6887-E34B-4D92-BB50-E0AE3A92133D}" presName="parentText" presStyleLbl="node1" presStyleIdx="1" presStyleCnt="4" custScaleY="1585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BB52F-1753-47C7-AF20-EF8784433938}" type="pres">
      <dgm:prSet presAssocID="{432C6887-E34B-4D92-BB50-E0AE3A92133D}" presName="negativeSpace" presStyleCnt="0"/>
      <dgm:spPr/>
      <dgm:t>
        <a:bodyPr/>
        <a:lstStyle/>
        <a:p>
          <a:endParaRPr lang="ru-RU"/>
        </a:p>
      </dgm:t>
    </dgm:pt>
    <dgm:pt modelId="{269400AA-4072-4EE2-8AC2-4787445F79F1}" type="pres">
      <dgm:prSet presAssocID="{432C6887-E34B-4D92-BB50-E0AE3A92133D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4978E2-14A8-4381-A96F-2DED72E6800D}" type="pres">
      <dgm:prSet presAssocID="{08E96704-06A9-48A4-83E7-D75ABA3E4C07}" presName="spaceBetweenRectangles" presStyleCnt="0"/>
      <dgm:spPr/>
      <dgm:t>
        <a:bodyPr/>
        <a:lstStyle/>
        <a:p>
          <a:endParaRPr lang="ru-RU"/>
        </a:p>
      </dgm:t>
    </dgm:pt>
    <dgm:pt modelId="{03CE26CB-9D91-46A5-8619-733F1A237698}" type="pres">
      <dgm:prSet presAssocID="{E9F135F7-4245-4E50-920F-CF56F96EFDF6}" presName="parentLin" presStyleCnt="0"/>
      <dgm:spPr/>
      <dgm:t>
        <a:bodyPr/>
        <a:lstStyle/>
        <a:p>
          <a:endParaRPr lang="ru-RU"/>
        </a:p>
      </dgm:t>
    </dgm:pt>
    <dgm:pt modelId="{B93E82B3-426C-43E8-A5EC-6241D73AEBBB}" type="pres">
      <dgm:prSet presAssocID="{E9F135F7-4245-4E50-920F-CF56F96EFDF6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AF4E76E5-D189-4F65-92A1-378E8B03273B}" type="pres">
      <dgm:prSet presAssocID="{E9F135F7-4245-4E50-920F-CF56F96EFDF6}" presName="parentText" presStyleLbl="node1" presStyleIdx="2" presStyleCnt="4" custScaleX="131250" custScaleY="143930" custLinFactNeighborX="17647" custLinFactNeighborY="73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C9028-0A81-4B4A-AD67-9848F1109DC1}" type="pres">
      <dgm:prSet presAssocID="{E9F135F7-4245-4E50-920F-CF56F96EFDF6}" presName="negativeSpace" presStyleCnt="0"/>
      <dgm:spPr/>
      <dgm:t>
        <a:bodyPr/>
        <a:lstStyle/>
        <a:p>
          <a:endParaRPr lang="ru-RU"/>
        </a:p>
      </dgm:t>
    </dgm:pt>
    <dgm:pt modelId="{20ED69FA-A3C2-4AAE-A200-B15C7C7EDB3D}" type="pres">
      <dgm:prSet presAssocID="{E9F135F7-4245-4E50-920F-CF56F96EFDF6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EE205-D9B0-4BE2-9901-06E5ED3DC36F}" type="pres">
      <dgm:prSet presAssocID="{4A5786C9-8B72-4B5B-BD29-01A5EE6C6C4B}" presName="spaceBetweenRectangles" presStyleCnt="0"/>
      <dgm:spPr/>
      <dgm:t>
        <a:bodyPr/>
        <a:lstStyle/>
        <a:p>
          <a:endParaRPr lang="ru-RU"/>
        </a:p>
      </dgm:t>
    </dgm:pt>
    <dgm:pt modelId="{B9915AD1-0073-439D-AA32-147ECDF3CF7D}" type="pres">
      <dgm:prSet presAssocID="{559A39EF-84BD-4D3E-9E19-1A17C271FC13}" presName="parentLin" presStyleCnt="0"/>
      <dgm:spPr/>
      <dgm:t>
        <a:bodyPr/>
        <a:lstStyle/>
        <a:p>
          <a:endParaRPr lang="ru-RU"/>
        </a:p>
      </dgm:t>
    </dgm:pt>
    <dgm:pt modelId="{83153D2E-3B89-48F0-866F-879E6763D1CE}" type="pres">
      <dgm:prSet presAssocID="{559A39EF-84BD-4D3E-9E19-1A17C271FC1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F88CA15A-8556-4F92-B2E7-AC2FAB989EE9}" type="pres">
      <dgm:prSet presAssocID="{559A39EF-84BD-4D3E-9E19-1A17C271FC13}" presName="parentText" presStyleLbl="node1" presStyleIdx="3" presStyleCnt="4" custScaleX="142997" custScaleY="1926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6513B-84B0-451C-A65A-AD7665B5735C}" type="pres">
      <dgm:prSet presAssocID="{559A39EF-84BD-4D3E-9E19-1A17C271FC13}" presName="negativeSpace" presStyleCnt="0"/>
      <dgm:spPr/>
      <dgm:t>
        <a:bodyPr/>
        <a:lstStyle/>
        <a:p>
          <a:endParaRPr lang="ru-RU"/>
        </a:p>
      </dgm:t>
    </dgm:pt>
    <dgm:pt modelId="{C0CA81B5-6165-417B-B8ED-247B2FE23143}" type="pres">
      <dgm:prSet presAssocID="{559A39EF-84BD-4D3E-9E19-1A17C271FC13}" presName="childText" presStyleLbl="conFgAcc1" presStyleIdx="3" presStyleCnt="4" custLinFactNeighborY="72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B11F54-BD82-4DC9-9EF4-42B0C61B6715}" srcId="{98CDC7A1-17C4-460D-85E8-09848EB0DF0E}" destId="{333EE60B-C530-4601-8224-515333769EF6}" srcOrd="0" destOrd="0" parTransId="{6307E413-EA19-4F3D-BE5B-03454C060DF8}" sibTransId="{34264084-0605-4194-B4BD-6BDF13EC4E29}"/>
    <dgm:cxn modelId="{ADD34624-F1EB-473C-ACC9-0790891843B5}" srcId="{98CDC7A1-17C4-460D-85E8-09848EB0DF0E}" destId="{E9F135F7-4245-4E50-920F-CF56F96EFDF6}" srcOrd="2" destOrd="0" parTransId="{88156EE3-C24D-4104-83EC-3CB8A4598016}" sibTransId="{4A5786C9-8B72-4B5B-BD29-01A5EE6C6C4B}"/>
    <dgm:cxn modelId="{CD847D46-323B-4401-8706-F5AD3DFC6430}" type="presOf" srcId="{E9F135F7-4245-4E50-920F-CF56F96EFDF6}" destId="{B93E82B3-426C-43E8-A5EC-6241D73AEBBB}" srcOrd="0" destOrd="0" presId="urn:microsoft.com/office/officeart/2005/8/layout/list1"/>
    <dgm:cxn modelId="{C85D0FC0-1F8A-474B-8B94-32129039883F}" type="presOf" srcId="{432C6887-E34B-4D92-BB50-E0AE3A92133D}" destId="{8D27EE23-69C5-45AC-887C-CDC838643B7D}" srcOrd="1" destOrd="0" presId="urn:microsoft.com/office/officeart/2005/8/layout/list1"/>
    <dgm:cxn modelId="{473A9FDA-8EC3-4F49-99E4-180C38F731F6}" type="presOf" srcId="{432C6887-E34B-4D92-BB50-E0AE3A92133D}" destId="{CF382A0F-4496-42DA-8B63-F8467E3AC1ED}" srcOrd="0" destOrd="0" presId="urn:microsoft.com/office/officeart/2005/8/layout/list1"/>
    <dgm:cxn modelId="{E0C3DDB4-41F4-4180-8908-BF62AA6E7313}" type="presOf" srcId="{98CDC7A1-17C4-460D-85E8-09848EB0DF0E}" destId="{B1FAC07A-61BA-4EAC-9C60-FDD5F2E0174C}" srcOrd="0" destOrd="0" presId="urn:microsoft.com/office/officeart/2005/8/layout/list1"/>
    <dgm:cxn modelId="{EA697A31-8A19-438A-9D68-A3F1DCFA5193}" srcId="{98CDC7A1-17C4-460D-85E8-09848EB0DF0E}" destId="{432C6887-E34B-4D92-BB50-E0AE3A92133D}" srcOrd="1" destOrd="0" parTransId="{73A2448D-93A4-43F7-91F2-8E65743268E1}" sibTransId="{08E96704-06A9-48A4-83E7-D75ABA3E4C07}"/>
    <dgm:cxn modelId="{E7BAC424-2CD8-44AC-8D29-C871F607FD11}" type="presOf" srcId="{559A39EF-84BD-4D3E-9E19-1A17C271FC13}" destId="{F88CA15A-8556-4F92-B2E7-AC2FAB989EE9}" srcOrd="1" destOrd="0" presId="urn:microsoft.com/office/officeart/2005/8/layout/list1"/>
    <dgm:cxn modelId="{EC9D6361-2949-475B-AD1E-746557F097C6}" type="presOf" srcId="{333EE60B-C530-4601-8224-515333769EF6}" destId="{CA3CDB95-4C6F-4D77-A2F1-995650E1EF3B}" srcOrd="0" destOrd="0" presId="urn:microsoft.com/office/officeart/2005/8/layout/list1"/>
    <dgm:cxn modelId="{B7745664-6740-4B99-A5AC-BDC454090DFA}" type="presOf" srcId="{333EE60B-C530-4601-8224-515333769EF6}" destId="{700BA3C3-145C-4CA7-80EA-0C548D02E765}" srcOrd="1" destOrd="0" presId="urn:microsoft.com/office/officeart/2005/8/layout/list1"/>
    <dgm:cxn modelId="{CAF1D6A6-51DF-4906-809A-BA229584E0AD}" type="presOf" srcId="{E9F135F7-4245-4E50-920F-CF56F96EFDF6}" destId="{AF4E76E5-D189-4F65-92A1-378E8B03273B}" srcOrd="1" destOrd="0" presId="urn:microsoft.com/office/officeart/2005/8/layout/list1"/>
    <dgm:cxn modelId="{6B6FAF48-B51F-462E-860C-1B5FC41D864A}" type="presOf" srcId="{559A39EF-84BD-4D3E-9E19-1A17C271FC13}" destId="{83153D2E-3B89-48F0-866F-879E6763D1CE}" srcOrd="0" destOrd="0" presId="urn:microsoft.com/office/officeart/2005/8/layout/list1"/>
    <dgm:cxn modelId="{D7FE67DF-A34F-481E-9013-29F2A31543BC}" srcId="{98CDC7A1-17C4-460D-85E8-09848EB0DF0E}" destId="{559A39EF-84BD-4D3E-9E19-1A17C271FC13}" srcOrd="3" destOrd="0" parTransId="{6F5E2CA9-DDE0-4AD8-8ECB-C7E0946EAE6A}" sibTransId="{D3F38B87-0580-447F-B221-2FDFA0F573CA}"/>
    <dgm:cxn modelId="{2B6283A6-0206-40DF-827C-74BD7F67ED3F}" type="presParOf" srcId="{B1FAC07A-61BA-4EAC-9C60-FDD5F2E0174C}" destId="{9CD115B1-2964-4049-B04A-A1171F3EB3A2}" srcOrd="0" destOrd="0" presId="urn:microsoft.com/office/officeart/2005/8/layout/list1"/>
    <dgm:cxn modelId="{00DBD272-4D86-488F-B115-8CF01BADFD76}" type="presParOf" srcId="{9CD115B1-2964-4049-B04A-A1171F3EB3A2}" destId="{CA3CDB95-4C6F-4D77-A2F1-995650E1EF3B}" srcOrd="0" destOrd="0" presId="urn:microsoft.com/office/officeart/2005/8/layout/list1"/>
    <dgm:cxn modelId="{4C7FD303-5F50-4CDE-9256-2CC20C1A98BB}" type="presParOf" srcId="{9CD115B1-2964-4049-B04A-A1171F3EB3A2}" destId="{700BA3C3-145C-4CA7-80EA-0C548D02E765}" srcOrd="1" destOrd="0" presId="urn:microsoft.com/office/officeart/2005/8/layout/list1"/>
    <dgm:cxn modelId="{01EE85A6-BA63-4BEE-AB77-D8842F80E441}" type="presParOf" srcId="{B1FAC07A-61BA-4EAC-9C60-FDD5F2E0174C}" destId="{067D5625-6F54-4394-8EAD-6661421EB68E}" srcOrd="1" destOrd="0" presId="urn:microsoft.com/office/officeart/2005/8/layout/list1"/>
    <dgm:cxn modelId="{251D3DEB-5618-4D62-A439-98295BB2FC40}" type="presParOf" srcId="{B1FAC07A-61BA-4EAC-9C60-FDD5F2E0174C}" destId="{26C0A96E-D583-4591-AF7F-9EB5D4B5CAE7}" srcOrd="2" destOrd="0" presId="urn:microsoft.com/office/officeart/2005/8/layout/list1"/>
    <dgm:cxn modelId="{7A452FB1-9CEB-48F6-AE8B-0E1C682452BF}" type="presParOf" srcId="{B1FAC07A-61BA-4EAC-9C60-FDD5F2E0174C}" destId="{DDE13CE6-419D-41AF-8E0C-6AAA526B7D4E}" srcOrd="3" destOrd="0" presId="urn:microsoft.com/office/officeart/2005/8/layout/list1"/>
    <dgm:cxn modelId="{DA7814DB-FF63-47FE-B674-8FA6DE95D6AF}" type="presParOf" srcId="{B1FAC07A-61BA-4EAC-9C60-FDD5F2E0174C}" destId="{A6AD4995-D67C-48E8-AC0F-7AC52126B9AB}" srcOrd="4" destOrd="0" presId="urn:microsoft.com/office/officeart/2005/8/layout/list1"/>
    <dgm:cxn modelId="{1F56B03B-94E6-4B10-B203-0CFA9C7F9B75}" type="presParOf" srcId="{A6AD4995-D67C-48E8-AC0F-7AC52126B9AB}" destId="{CF382A0F-4496-42DA-8B63-F8467E3AC1ED}" srcOrd="0" destOrd="0" presId="urn:microsoft.com/office/officeart/2005/8/layout/list1"/>
    <dgm:cxn modelId="{5899A1E3-501F-47BD-9B1A-892D97A08F19}" type="presParOf" srcId="{A6AD4995-D67C-48E8-AC0F-7AC52126B9AB}" destId="{8D27EE23-69C5-45AC-887C-CDC838643B7D}" srcOrd="1" destOrd="0" presId="urn:microsoft.com/office/officeart/2005/8/layout/list1"/>
    <dgm:cxn modelId="{0B112773-793C-4C9A-A58D-726E6AB1F1F2}" type="presParOf" srcId="{B1FAC07A-61BA-4EAC-9C60-FDD5F2E0174C}" destId="{5F4BB52F-1753-47C7-AF20-EF8784433938}" srcOrd="5" destOrd="0" presId="urn:microsoft.com/office/officeart/2005/8/layout/list1"/>
    <dgm:cxn modelId="{7FC09397-8AF8-4B58-94E3-003B3D3B92B2}" type="presParOf" srcId="{B1FAC07A-61BA-4EAC-9C60-FDD5F2E0174C}" destId="{269400AA-4072-4EE2-8AC2-4787445F79F1}" srcOrd="6" destOrd="0" presId="urn:microsoft.com/office/officeart/2005/8/layout/list1"/>
    <dgm:cxn modelId="{674B2EA7-D751-4AF7-A92E-CB77F31BFEA3}" type="presParOf" srcId="{B1FAC07A-61BA-4EAC-9C60-FDD5F2E0174C}" destId="{864978E2-14A8-4381-A96F-2DED72E6800D}" srcOrd="7" destOrd="0" presId="urn:microsoft.com/office/officeart/2005/8/layout/list1"/>
    <dgm:cxn modelId="{78AEDE01-B363-4C6E-AB91-54B37A7300F6}" type="presParOf" srcId="{B1FAC07A-61BA-4EAC-9C60-FDD5F2E0174C}" destId="{03CE26CB-9D91-46A5-8619-733F1A237698}" srcOrd="8" destOrd="0" presId="urn:microsoft.com/office/officeart/2005/8/layout/list1"/>
    <dgm:cxn modelId="{8AF8401F-8ABC-4F89-8340-2585800184A3}" type="presParOf" srcId="{03CE26CB-9D91-46A5-8619-733F1A237698}" destId="{B93E82B3-426C-43E8-A5EC-6241D73AEBBB}" srcOrd="0" destOrd="0" presId="urn:microsoft.com/office/officeart/2005/8/layout/list1"/>
    <dgm:cxn modelId="{694DF769-ACC4-4808-9F9E-7D89287D8ADB}" type="presParOf" srcId="{03CE26CB-9D91-46A5-8619-733F1A237698}" destId="{AF4E76E5-D189-4F65-92A1-378E8B03273B}" srcOrd="1" destOrd="0" presId="urn:microsoft.com/office/officeart/2005/8/layout/list1"/>
    <dgm:cxn modelId="{BD0AF98D-3042-474A-8FC9-ABD85EDC33A7}" type="presParOf" srcId="{B1FAC07A-61BA-4EAC-9C60-FDD5F2E0174C}" destId="{647C9028-0A81-4B4A-AD67-9848F1109DC1}" srcOrd="9" destOrd="0" presId="urn:microsoft.com/office/officeart/2005/8/layout/list1"/>
    <dgm:cxn modelId="{2C481BDB-BFA8-43C7-956E-3CD3AEB78D72}" type="presParOf" srcId="{B1FAC07A-61BA-4EAC-9C60-FDD5F2E0174C}" destId="{20ED69FA-A3C2-4AAE-A200-B15C7C7EDB3D}" srcOrd="10" destOrd="0" presId="urn:microsoft.com/office/officeart/2005/8/layout/list1"/>
    <dgm:cxn modelId="{DF10B86D-67B1-446D-A0A6-BFBC296F9BFA}" type="presParOf" srcId="{B1FAC07A-61BA-4EAC-9C60-FDD5F2E0174C}" destId="{568EE205-D9B0-4BE2-9901-06E5ED3DC36F}" srcOrd="11" destOrd="0" presId="urn:microsoft.com/office/officeart/2005/8/layout/list1"/>
    <dgm:cxn modelId="{C866644B-3F5A-4760-AD8C-1982406E9946}" type="presParOf" srcId="{B1FAC07A-61BA-4EAC-9C60-FDD5F2E0174C}" destId="{B9915AD1-0073-439D-AA32-147ECDF3CF7D}" srcOrd="12" destOrd="0" presId="urn:microsoft.com/office/officeart/2005/8/layout/list1"/>
    <dgm:cxn modelId="{0DE1D305-E725-4584-B520-35847CFD6958}" type="presParOf" srcId="{B9915AD1-0073-439D-AA32-147ECDF3CF7D}" destId="{83153D2E-3B89-48F0-866F-879E6763D1CE}" srcOrd="0" destOrd="0" presId="urn:microsoft.com/office/officeart/2005/8/layout/list1"/>
    <dgm:cxn modelId="{C9AB3B48-CD69-4EBA-9D6A-455C56B94650}" type="presParOf" srcId="{B9915AD1-0073-439D-AA32-147ECDF3CF7D}" destId="{F88CA15A-8556-4F92-B2E7-AC2FAB989EE9}" srcOrd="1" destOrd="0" presId="urn:microsoft.com/office/officeart/2005/8/layout/list1"/>
    <dgm:cxn modelId="{A521457A-C648-4E0F-986F-1244C28FC3BC}" type="presParOf" srcId="{B1FAC07A-61BA-4EAC-9C60-FDD5F2E0174C}" destId="{ABC6513B-84B0-451C-A65A-AD7665B5735C}" srcOrd="13" destOrd="0" presId="urn:microsoft.com/office/officeart/2005/8/layout/list1"/>
    <dgm:cxn modelId="{44A05238-9AF3-4280-9D94-B41F9F139F60}" type="presParOf" srcId="{B1FAC07A-61BA-4EAC-9C60-FDD5F2E0174C}" destId="{C0CA81B5-6165-417B-B8ED-247B2FE23143}" srcOrd="14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FAE1C7-76BB-482D-AB3E-DB4E7F5492A2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FF98385-29B0-4058-AF05-CD2F1345A35E}">
      <dgm:prSet phldrT="[Текст]" custT="1"/>
      <dgm:spPr/>
      <dgm:t>
        <a:bodyPr/>
        <a:lstStyle/>
        <a:p>
          <a:r>
            <a:rPr lang="ru-RU" sz="1800" b="1" dirty="0" smtClean="0"/>
            <a:t>Тема недели</a:t>
          </a:r>
          <a:endParaRPr lang="ru-RU" sz="1800" b="1" dirty="0"/>
        </a:p>
      </dgm:t>
    </dgm:pt>
    <dgm:pt modelId="{C955AB0C-B990-405E-B37C-E358DE0151BD}" type="parTrans" cxnId="{FF417A07-2CDA-4827-88C4-4241FA248023}">
      <dgm:prSet/>
      <dgm:spPr/>
      <dgm:t>
        <a:bodyPr/>
        <a:lstStyle/>
        <a:p>
          <a:endParaRPr lang="ru-RU"/>
        </a:p>
      </dgm:t>
    </dgm:pt>
    <dgm:pt modelId="{BDBDC194-0D41-4F9C-8068-10D0841D16B8}" type="sibTrans" cxnId="{FF417A07-2CDA-4827-88C4-4241FA248023}">
      <dgm:prSet/>
      <dgm:spPr/>
      <dgm:t>
        <a:bodyPr/>
        <a:lstStyle/>
        <a:p>
          <a:endParaRPr lang="ru-RU"/>
        </a:p>
      </dgm:t>
    </dgm:pt>
    <dgm:pt modelId="{F85DCD9F-7741-4B74-A863-6F978FA8E8E3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Осень волшебная в гости пришла</a:t>
          </a:r>
          <a:endParaRPr lang="ru-RU" sz="16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668C364-29A0-4D60-89B0-F8B0036ADF55}" type="parTrans" cxnId="{7CF2C888-94DC-4355-8289-E2E371E792C8}">
      <dgm:prSet/>
      <dgm:spPr/>
      <dgm:t>
        <a:bodyPr/>
        <a:lstStyle/>
        <a:p>
          <a:endParaRPr lang="ru-RU"/>
        </a:p>
      </dgm:t>
    </dgm:pt>
    <dgm:pt modelId="{7C804614-221E-42E6-9D4F-EE392BDD4366}" type="sibTrans" cxnId="{7CF2C888-94DC-4355-8289-E2E371E792C8}">
      <dgm:prSet/>
      <dgm:spPr/>
      <dgm:t>
        <a:bodyPr/>
        <a:lstStyle/>
        <a:p>
          <a:endParaRPr lang="ru-RU"/>
        </a:p>
      </dgm:t>
    </dgm:pt>
    <dgm:pt modelId="{B2ACC285-8CAD-41E8-B5C0-40DF0C96B02C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cap="none" spc="0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Осенняя работа – осенние забавы</a:t>
          </a:r>
          <a:endParaRPr lang="ru-RU" sz="1600" b="1" cap="none" spc="0" dirty="0">
            <a:ln w="1905"/>
            <a:solidFill>
              <a:srgbClr val="00B0F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192995E-6495-4E77-843E-E096D863A5BC}" type="parTrans" cxnId="{D9CBC6F9-DB15-4517-BAFE-8F6687B29A2B}">
      <dgm:prSet/>
      <dgm:spPr/>
      <dgm:t>
        <a:bodyPr/>
        <a:lstStyle/>
        <a:p>
          <a:endParaRPr lang="ru-RU"/>
        </a:p>
      </dgm:t>
    </dgm:pt>
    <dgm:pt modelId="{60B68971-27BC-4A4E-9D17-96448479EDCC}" type="sibTrans" cxnId="{D9CBC6F9-DB15-4517-BAFE-8F6687B29A2B}">
      <dgm:prSet/>
      <dgm:spPr/>
      <dgm:t>
        <a:bodyPr/>
        <a:lstStyle/>
        <a:p>
          <a:endParaRPr lang="ru-RU"/>
        </a:p>
      </dgm:t>
    </dgm:pt>
    <dgm:pt modelId="{6FE265F0-6429-4975-9B2A-88435E118A6C}">
      <dgm:prSet phldrT="[Текст]" custT="1"/>
      <dgm:spPr/>
      <dgm:t>
        <a:bodyPr/>
        <a:lstStyle/>
        <a:p>
          <a:r>
            <a:rPr lang="ru-RU" sz="1600" b="1" dirty="0" smtClean="0"/>
            <a:t>Теоретическая тема исследования</a:t>
          </a:r>
          <a:endParaRPr lang="ru-RU" sz="1600" b="1" dirty="0"/>
        </a:p>
      </dgm:t>
    </dgm:pt>
    <dgm:pt modelId="{4DF3DFB2-B291-4091-8E74-6838E4AF17BD}" type="parTrans" cxnId="{6FEE5795-988C-43F3-934D-478C740E27BB}">
      <dgm:prSet/>
      <dgm:spPr/>
      <dgm:t>
        <a:bodyPr/>
        <a:lstStyle/>
        <a:p>
          <a:endParaRPr lang="ru-RU"/>
        </a:p>
      </dgm:t>
    </dgm:pt>
    <dgm:pt modelId="{4505316C-9331-4368-B3A3-C8B4493776DC}" type="sibTrans" cxnId="{6FEE5795-988C-43F3-934D-478C740E27BB}">
      <dgm:prSet/>
      <dgm:spPr/>
      <dgm:t>
        <a:bodyPr/>
        <a:lstStyle/>
        <a:p>
          <a:endParaRPr lang="ru-RU"/>
        </a:p>
      </dgm:t>
    </dgm:pt>
    <dgm:pt modelId="{6D7CE59F-F178-42A6-A1E4-5EC4B19FF950}">
      <dgm:prSet phldrT="[Текст]" custT="1"/>
      <dgm:spPr/>
      <dgm:t>
        <a:bodyPr/>
        <a:lstStyle/>
        <a:p>
          <a:r>
            <a:rPr lang="ru-RU" sz="1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Погода</a:t>
          </a:r>
          <a:endParaRPr lang="ru-RU" sz="16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570E5AAD-CD3C-454D-B0E8-BBE616BA5430}" type="parTrans" cxnId="{08EE227B-D5C6-4BF3-974F-F80AAB3B7ED6}">
      <dgm:prSet/>
      <dgm:spPr/>
      <dgm:t>
        <a:bodyPr/>
        <a:lstStyle/>
        <a:p>
          <a:endParaRPr lang="ru-RU"/>
        </a:p>
      </dgm:t>
    </dgm:pt>
    <dgm:pt modelId="{18780AD2-E33F-4D67-9A15-6AA359C5BC5B}" type="sibTrans" cxnId="{08EE227B-D5C6-4BF3-974F-F80AAB3B7ED6}">
      <dgm:prSet/>
      <dgm:spPr/>
      <dgm:t>
        <a:bodyPr/>
        <a:lstStyle/>
        <a:p>
          <a:endParaRPr lang="ru-RU"/>
        </a:p>
      </dgm:t>
    </dgm:pt>
    <dgm:pt modelId="{6549A5A5-0DD1-4D2A-AA8B-FF24B3F21392}">
      <dgm:prSet phldrT="[Текст]" custT="1"/>
      <dgm:spPr/>
      <dgm:t>
        <a:bodyPr/>
        <a:lstStyle/>
        <a:p>
          <a:r>
            <a:rPr lang="ru-RU" sz="1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Яблоко</a:t>
          </a:r>
          <a:endParaRPr lang="ru-RU" sz="16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9ED8342-1592-4420-801C-8E90557FB61B}" type="parTrans" cxnId="{04E03585-BC78-4C85-905C-DCE0F9E11C38}">
      <dgm:prSet/>
      <dgm:spPr/>
      <dgm:t>
        <a:bodyPr/>
        <a:lstStyle/>
        <a:p>
          <a:endParaRPr lang="ru-RU"/>
        </a:p>
      </dgm:t>
    </dgm:pt>
    <dgm:pt modelId="{0BE969FB-1C24-4D58-B684-708F050C87AF}" type="sibTrans" cxnId="{04E03585-BC78-4C85-905C-DCE0F9E11C38}">
      <dgm:prSet/>
      <dgm:spPr/>
      <dgm:t>
        <a:bodyPr/>
        <a:lstStyle/>
        <a:p>
          <a:endParaRPr lang="ru-RU"/>
        </a:p>
      </dgm:t>
    </dgm:pt>
    <dgm:pt modelId="{5DC90DAB-C546-447A-9CE1-EA73405087B5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Познаю себя</a:t>
          </a:r>
          <a:endParaRPr lang="ru-RU" sz="1600" b="1" cap="none" spc="0" dirty="0">
            <a:ln w="1905"/>
            <a:solidFill>
              <a:srgbClr val="FF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EFCC3BC-A7F2-4496-870D-5208738ABF23}" type="parTrans" cxnId="{4FAD7F53-BF30-4322-89E5-DD6B8AE33AC0}">
      <dgm:prSet/>
      <dgm:spPr/>
      <dgm:t>
        <a:bodyPr/>
        <a:lstStyle/>
        <a:p>
          <a:endParaRPr lang="ru-RU"/>
        </a:p>
      </dgm:t>
    </dgm:pt>
    <dgm:pt modelId="{3E8812A6-93B7-4628-8A9E-B2B620121D38}" type="sibTrans" cxnId="{4FAD7F53-BF30-4322-89E5-DD6B8AE33AC0}">
      <dgm:prSet/>
      <dgm:spPr/>
      <dgm:t>
        <a:bodyPr/>
        <a:lstStyle/>
        <a:p>
          <a:endParaRPr lang="ru-RU"/>
        </a:p>
      </dgm:t>
    </dgm:pt>
    <dgm:pt modelId="{4DC1F751-E3D9-4506-89D3-5B9F7B858107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cap="none" spc="0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Интересуемся окружающим миром</a:t>
          </a:r>
          <a:endParaRPr lang="ru-RU" sz="1600" b="1" cap="none" spc="0" dirty="0">
            <a:ln w="1905"/>
            <a:solidFill>
              <a:srgbClr val="00B05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6E6D872-F061-4C02-B171-726BED3484A4}" type="parTrans" cxnId="{B521FEAC-9439-4636-A61F-86675C44712E}">
      <dgm:prSet/>
      <dgm:spPr/>
      <dgm:t>
        <a:bodyPr/>
        <a:lstStyle/>
        <a:p>
          <a:endParaRPr lang="ru-RU"/>
        </a:p>
      </dgm:t>
    </dgm:pt>
    <dgm:pt modelId="{622DEC3E-B789-4B41-95A7-0D21CCB09B2A}" type="sibTrans" cxnId="{B521FEAC-9439-4636-A61F-86675C44712E}">
      <dgm:prSet/>
      <dgm:spPr/>
      <dgm:t>
        <a:bodyPr/>
        <a:lstStyle/>
        <a:p>
          <a:endParaRPr lang="ru-RU"/>
        </a:p>
      </dgm:t>
    </dgm:pt>
    <dgm:pt modelId="{087BC736-E760-4FC8-84FA-3D5DD558B33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1"/>
              </a:solidFill>
            </a:rPr>
            <a:t>Почва</a:t>
          </a:r>
          <a:endParaRPr lang="ru-RU" sz="1600" b="1" dirty="0">
            <a:solidFill>
              <a:schemeClr val="accent1"/>
            </a:solidFill>
          </a:endParaRPr>
        </a:p>
      </dgm:t>
    </dgm:pt>
    <dgm:pt modelId="{9781DDA4-74B4-4197-8286-A45BFEB4E269}" type="parTrans" cxnId="{9C33A02E-B948-489C-A23E-0ED5455F29F1}">
      <dgm:prSet/>
      <dgm:spPr/>
      <dgm:t>
        <a:bodyPr/>
        <a:lstStyle/>
        <a:p>
          <a:endParaRPr lang="ru-RU"/>
        </a:p>
      </dgm:t>
    </dgm:pt>
    <dgm:pt modelId="{046E276C-6AF8-46AB-AD9A-CF6D8742AC25}" type="sibTrans" cxnId="{9C33A02E-B948-489C-A23E-0ED5455F29F1}">
      <dgm:prSet/>
      <dgm:spPr/>
      <dgm:t>
        <a:bodyPr/>
        <a:lstStyle/>
        <a:p>
          <a:endParaRPr lang="ru-RU"/>
        </a:p>
      </dgm:t>
    </dgm:pt>
    <dgm:pt modelId="{15426087-736B-45A0-8887-A4E50F648B3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1"/>
              </a:solidFill>
            </a:rPr>
            <a:t>Наши руки</a:t>
          </a:r>
          <a:endParaRPr lang="ru-RU" sz="1600" b="1" dirty="0">
            <a:solidFill>
              <a:schemeClr val="accent1"/>
            </a:solidFill>
          </a:endParaRPr>
        </a:p>
      </dgm:t>
    </dgm:pt>
    <dgm:pt modelId="{D50A5AF1-8E00-4B1B-B7E7-18477EAE6E8F}" type="parTrans" cxnId="{DC54B489-274A-477E-8085-A95C01E926F0}">
      <dgm:prSet/>
      <dgm:spPr/>
      <dgm:t>
        <a:bodyPr/>
        <a:lstStyle/>
        <a:p>
          <a:endParaRPr lang="ru-RU"/>
        </a:p>
      </dgm:t>
    </dgm:pt>
    <dgm:pt modelId="{15B86963-EAB8-4FCB-B102-857C9900B5F3}" type="sibTrans" cxnId="{DC54B489-274A-477E-8085-A95C01E926F0}">
      <dgm:prSet/>
      <dgm:spPr/>
      <dgm:t>
        <a:bodyPr/>
        <a:lstStyle/>
        <a:p>
          <a:endParaRPr lang="ru-RU"/>
        </a:p>
      </dgm:t>
    </dgm:pt>
    <dgm:pt modelId="{AF6934C4-5D12-4C70-95C6-D27770D8F1B7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FF0000"/>
              </a:solidFill>
            </a:rPr>
            <a:t>Наши помощники (органы чувств)</a:t>
          </a:r>
          <a:endParaRPr lang="ru-RU" sz="1600" dirty="0">
            <a:solidFill>
              <a:srgbClr val="FF0000"/>
            </a:solidFill>
          </a:endParaRPr>
        </a:p>
      </dgm:t>
    </dgm:pt>
    <dgm:pt modelId="{719009C5-E79F-4230-BA09-FC15D55B7685}" type="parTrans" cxnId="{DBDB9D75-9CA9-4F8F-B489-A059C9AA1DF6}">
      <dgm:prSet/>
      <dgm:spPr/>
      <dgm:t>
        <a:bodyPr/>
        <a:lstStyle/>
        <a:p>
          <a:endParaRPr lang="ru-RU"/>
        </a:p>
      </dgm:t>
    </dgm:pt>
    <dgm:pt modelId="{8FEFD9BC-8C98-4F53-9A81-AEAD8D80993A}" type="sibTrans" cxnId="{DBDB9D75-9CA9-4F8F-B489-A059C9AA1DF6}">
      <dgm:prSet/>
      <dgm:spPr/>
      <dgm:t>
        <a:bodyPr/>
        <a:lstStyle/>
        <a:p>
          <a:endParaRPr lang="ru-RU"/>
        </a:p>
      </dgm:t>
    </dgm:pt>
    <dgm:pt modelId="{BCF6AD83-2046-4BE7-A0BF-A94E5D069BB0}">
      <dgm:prSet phldrT="[Текст]" custT="1"/>
      <dgm:spPr/>
      <dgm:t>
        <a:bodyPr/>
        <a:lstStyle/>
        <a:p>
          <a:endParaRPr lang="ru-RU" sz="1600" dirty="0">
            <a:solidFill>
              <a:srgbClr val="0070C0"/>
            </a:solidFill>
          </a:endParaRPr>
        </a:p>
      </dgm:t>
    </dgm:pt>
    <dgm:pt modelId="{C555BCC4-EC49-448B-8DE3-50C3877EE5AC}" type="parTrans" cxnId="{4A5E1993-0979-4231-B1A2-21051EC95FA3}">
      <dgm:prSet/>
      <dgm:spPr/>
      <dgm:t>
        <a:bodyPr/>
        <a:lstStyle/>
        <a:p>
          <a:endParaRPr lang="ru-RU"/>
        </a:p>
      </dgm:t>
    </dgm:pt>
    <dgm:pt modelId="{1527460F-C1B9-42FF-9F00-BD310DE0619D}" type="sibTrans" cxnId="{4A5E1993-0979-4231-B1A2-21051EC95FA3}">
      <dgm:prSet/>
      <dgm:spPr/>
      <dgm:t>
        <a:bodyPr/>
        <a:lstStyle/>
        <a:p>
          <a:endParaRPr lang="ru-RU"/>
        </a:p>
      </dgm:t>
    </dgm:pt>
    <dgm:pt modelId="{5536EA88-2593-48A1-B6E0-B522509469C1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FF0000"/>
              </a:solidFill>
            </a:rPr>
            <a:t>Сердце</a:t>
          </a:r>
          <a:endParaRPr lang="ru-RU" sz="1600" dirty="0">
            <a:solidFill>
              <a:srgbClr val="FF0000"/>
            </a:solidFill>
          </a:endParaRPr>
        </a:p>
      </dgm:t>
    </dgm:pt>
    <dgm:pt modelId="{A1A48E7A-C1A2-4026-A93C-5B99EDA1F0D5}" type="parTrans" cxnId="{D54E5727-00DF-42BC-93B3-B903DC8C0CF3}">
      <dgm:prSet/>
      <dgm:spPr/>
      <dgm:t>
        <a:bodyPr/>
        <a:lstStyle/>
        <a:p>
          <a:endParaRPr lang="ru-RU"/>
        </a:p>
      </dgm:t>
    </dgm:pt>
    <dgm:pt modelId="{BD57D71B-1728-4817-8098-CCDF80D61919}" type="sibTrans" cxnId="{D54E5727-00DF-42BC-93B3-B903DC8C0CF3}">
      <dgm:prSet/>
      <dgm:spPr/>
      <dgm:t>
        <a:bodyPr/>
        <a:lstStyle/>
        <a:p>
          <a:endParaRPr lang="ru-RU"/>
        </a:p>
      </dgm:t>
    </dgm:pt>
    <dgm:pt modelId="{EC34652A-3749-4788-94E3-55748895C4D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B050"/>
              </a:solidFill>
            </a:rPr>
            <a:t>Часы</a:t>
          </a:r>
          <a:endParaRPr lang="ru-RU" sz="1600" b="1" dirty="0">
            <a:solidFill>
              <a:srgbClr val="00B050"/>
            </a:solidFill>
          </a:endParaRPr>
        </a:p>
      </dgm:t>
    </dgm:pt>
    <dgm:pt modelId="{F9C82861-C990-4A3F-95AB-2DD39835D93F}" type="parTrans" cxnId="{312E9FBE-350D-47FD-A712-5C3F408064B4}">
      <dgm:prSet/>
      <dgm:spPr/>
      <dgm:t>
        <a:bodyPr/>
        <a:lstStyle/>
        <a:p>
          <a:endParaRPr lang="ru-RU"/>
        </a:p>
      </dgm:t>
    </dgm:pt>
    <dgm:pt modelId="{A3CEE8FA-C069-4D3E-BFE4-0E58ECDD0323}" type="sibTrans" cxnId="{312E9FBE-350D-47FD-A712-5C3F408064B4}">
      <dgm:prSet/>
      <dgm:spPr/>
      <dgm:t>
        <a:bodyPr/>
        <a:lstStyle/>
        <a:p>
          <a:endParaRPr lang="ru-RU"/>
        </a:p>
      </dgm:t>
    </dgm:pt>
    <dgm:pt modelId="{1BA2450C-E4BA-4416-8B54-4AC39274A59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B050"/>
              </a:solidFill>
            </a:rPr>
            <a:t>Соль</a:t>
          </a:r>
          <a:endParaRPr lang="ru-RU" sz="1600" b="1" dirty="0">
            <a:solidFill>
              <a:srgbClr val="00B050"/>
            </a:solidFill>
          </a:endParaRPr>
        </a:p>
      </dgm:t>
    </dgm:pt>
    <dgm:pt modelId="{8B864871-C826-4F67-8B19-E6EC02FE418A}" type="parTrans" cxnId="{004B4337-82C2-4AA5-80BE-09BE70548B2B}">
      <dgm:prSet/>
      <dgm:spPr/>
      <dgm:t>
        <a:bodyPr/>
        <a:lstStyle/>
        <a:p>
          <a:endParaRPr lang="ru-RU"/>
        </a:p>
      </dgm:t>
    </dgm:pt>
    <dgm:pt modelId="{72A1C226-EC9D-4405-A14E-42CCE18FF6BE}" type="sibTrans" cxnId="{004B4337-82C2-4AA5-80BE-09BE70548B2B}">
      <dgm:prSet/>
      <dgm:spPr/>
      <dgm:t>
        <a:bodyPr/>
        <a:lstStyle/>
        <a:p>
          <a:endParaRPr lang="ru-RU"/>
        </a:p>
      </dgm:t>
    </dgm:pt>
    <dgm:pt modelId="{D582EDD7-0CEE-4D06-87BD-6BA3A2713A65}" type="pres">
      <dgm:prSet presAssocID="{34FAE1C7-76BB-482D-AB3E-DB4E7F5492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1EFC6C-F5B3-4BDF-B97E-5BE21FAF30A5}" type="pres">
      <dgm:prSet presAssocID="{5FF98385-29B0-4058-AF05-CD2F1345A35E}" presName="composite" presStyleCnt="0"/>
      <dgm:spPr/>
      <dgm:t>
        <a:bodyPr/>
        <a:lstStyle/>
        <a:p>
          <a:endParaRPr lang="ru-RU"/>
        </a:p>
      </dgm:t>
    </dgm:pt>
    <dgm:pt modelId="{4D67102E-3627-419E-BA9D-E70A356B5BF9}" type="pres">
      <dgm:prSet presAssocID="{5FF98385-29B0-4058-AF05-CD2F1345A35E}" presName="parTx" presStyleLbl="alignNode1" presStyleIdx="0" presStyleCnt="2" custLinFactNeighborX="3705" custLinFactNeighborY="619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CD1DA-4371-462A-81C6-DC38E90E2304}" type="pres">
      <dgm:prSet presAssocID="{5FF98385-29B0-4058-AF05-CD2F1345A35E}" presName="desTx" presStyleLbl="alignAccFollowNode1" presStyleIdx="0" presStyleCnt="2" custScaleY="103336" custLinFactNeighborX="-112" custLinFactNeighborY="15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36559-30A6-49D4-82DC-9494D9982A0D}" type="pres">
      <dgm:prSet presAssocID="{BDBDC194-0D41-4F9C-8068-10D0841D16B8}" presName="space" presStyleCnt="0"/>
      <dgm:spPr/>
      <dgm:t>
        <a:bodyPr/>
        <a:lstStyle/>
        <a:p>
          <a:endParaRPr lang="ru-RU"/>
        </a:p>
      </dgm:t>
    </dgm:pt>
    <dgm:pt modelId="{39DE7F3F-8011-488F-B365-BA2BA278C958}" type="pres">
      <dgm:prSet presAssocID="{6FE265F0-6429-4975-9B2A-88435E118A6C}" presName="composite" presStyleCnt="0"/>
      <dgm:spPr/>
      <dgm:t>
        <a:bodyPr/>
        <a:lstStyle/>
        <a:p>
          <a:endParaRPr lang="ru-RU"/>
        </a:p>
      </dgm:t>
    </dgm:pt>
    <dgm:pt modelId="{10BAF8F0-6D17-49F0-A48D-CE937BC9944C}" type="pres">
      <dgm:prSet presAssocID="{6FE265F0-6429-4975-9B2A-88435E118A6C}" presName="parTx" presStyleLbl="alignNode1" presStyleIdx="1" presStyleCnt="2" custScaleY="134055" custLinFactNeighborX="1209" custLinFactNeighborY="737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4EBB0-01D0-4E18-95CA-95BC2215C084}" type="pres">
      <dgm:prSet presAssocID="{6FE265F0-6429-4975-9B2A-88435E118A6C}" presName="desTx" presStyleLbl="alignAccFollowNode1" presStyleIdx="1" presStyleCnt="2" custScaleX="122087" custScaleY="94145" custLinFactNeighborX="3824" custLinFactNeighborY="19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EE0655-54A0-42BA-B1A2-EAE5409D09C8}" type="presOf" srcId="{1BA2450C-E4BA-4416-8B54-4AC39274A59D}" destId="{BA54EBB0-01D0-4E18-95CA-95BC2215C084}" srcOrd="0" destOrd="7" presId="urn:microsoft.com/office/officeart/2005/8/layout/hList1"/>
    <dgm:cxn modelId="{39E74302-07E1-4CE9-9955-658845EC434B}" type="presOf" srcId="{5DC90DAB-C546-447A-9CE1-EA73405087B5}" destId="{B68CD1DA-4371-462A-81C6-DC38E90E2304}" srcOrd="0" destOrd="2" presId="urn:microsoft.com/office/officeart/2005/8/layout/hList1"/>
    <dgm:cxn modelId="{04E03585-BC78-4C85-905C-DCE0F9E11C38}" srcId="{6FE265F0-6429-4975-9B2A-88435E118A6C}" destId="{6549A5A5-0DD1-4D2A-AA8B-FF24B3F21392}" srcOrd="1" destOrd="0" parTransId="{C9ED8342-1592-4420-801C-8E90557FB61B}" sibTransId="{0BE969FB-1C24-4D58-B684-708F050C87AF}"/>
    <dgm:cxn modelId="{5AC2F791-29AB-464D-9837-6AF660327D49}" type="presOf" srcId="{34FAE1C7-76BB-482D-AB3E-DB4E7F5492A2}" destId="{D582EDD7-0CEE-4D06-87BD-6BA3A2713A65}" srcOrd="0" destOrd="0" presId="urn:microsoft.com/office/officeart/2005/8/layout/hList1"/>
    <dgm:cxn modelId="{D171CC08-DB46-4B22-B407-B99DCC0B94F0}" type="presOf" srcId="{5FF98385-29B0-4058-AF05-CD2F1345A35E}" destId="{4D67102E-3627-419E-BA9D-E70A356B5BF9}" srcOrd="0" destOrd="0" presId="urn:microsoft.com/office/officeart/2005/8/layout/hList1"/>
    <dgm:cxn modelId="{D9CBC6F9-DB15-4517-BAFE-8F6687B29A2B}" srcId="{5FF98385-29B0-4058-AF05-CD2F1345A35E}" destId="{B2ACC285-8CAD-41E8-B5C0-40DF0C96B02C}" srcOrd="1" destOrd="0" parTransId="{E192995E-6495-4E77-843E-E096D863A5BC}" sibTransId="{60B68971-27BC-4A4E-9D17-96448479EDCC}"/>
    <dgm:cxn modelId="{7BB63B26-75A9-4CEA-8A08-893E5258CB0F}" type="presOf" srcId="{F85DCD9F-7741-4B74-A863-6F978FA8E8E3}" destId="{B68CD1DA-4371-462A-81C6-DC38E90E2304}" srcOrd="0" destOrd="0" presId="urn:microsoft.com/office/officeart/2005/8/layout/hList1"/>
    <dgm:cxn modelId="{B521FEAC-9439-4636-A61F-86675C44712E}" srcId="{5FF98385-29B0-4058-AF05-CD2F1345A35E}" destId="{4DC1F751-E3D9-4506-89D3-5B9F7B858107}" srcOrd="3" destOrd="0" parTransId="{16E6D872-F061-4C02-B171-726BED3484A4}" sibTransId="{622DEC3E-B789-4B41-95A7-0D21CCB09B2A}"/>
    <dgm:cxn modelId="{13050AD7-E38B-4C79-BB8A-580ADA1EADE7}" type="presOf" srcId="{15426087-736B-45A0-8887-A4E50F648B33}" destId="{BA54EBB0-01D0-4E18-95CA-95BC2215C084}" srcOrd="0" destOrd="3" presId="urn:microsoft.com/office/officeart/2005/8/layout/hList1"/>
    <dgm:cxn modelId="{1DCB70E5-364D-46B4-93D0-66D64704B4B0}" type="presOf" srcId="{EC34652A-3749-4788-94E3-55748895C4DA}" destId="{BA54EBB0-01D0-4E18-95CA-95BC2215C084}" srcOrd="0" destOrd="6" presId="urn:microsoft.com/office/officeart/2005/8/layout/hList1"/>
    <dgm:cxn modelId="{CA5F671F-53F3-4383-87B0-11EA000B68E5}" type="presOf" srcId="{5536EA88-2593-48A1-B6E0-B522509469C1}" destId="{BA54EBB0-01D0-4E18-95CA-95BC2215C084}" srcOrd="0" destOrd="5" presId="urn:microsoft.com/office/officeart/2005/8/layout/hList1"/>
    <dgm:cxn modelId="{9C33A02E-B948-489C-A23E-0ED5455F29F1}" srcId="{6FE265F0-6429-4975-9B2A-88435E118A6C}" destId="{087BC736-E760-4FC8-84FA-3D5DD558B338}" srcOrd="2" destOrd="0" parTransId="{9781DDA4-74B4-4197-8286-A45BFEB4E269}" sibTransId="{046E276C-6AF8-46AB-AD9A-CF6D8742AC25}"/>
    <dgm:cxn modelId="{D54E5727-00DF-42BC-93B3-B903DC8C0CF3}" srcId="{6FE265F0-6429-4975-9B2A-88435E118A6C}" destId="{5536EA88-2593-48A1-B6E0-B522509469C1}" srcOrd="5" destOrd="0" parTransId="{A1A48E7A-C1A2-4026-A93C-5B99EDA1F0D5}" sibTransId="{BD57D71B-1728-4817-8098-CCDF80D61919}"/>
    <dgm:cxn modelId="{C78A346D-35E6-4B51-A3CD-299A8DFE9DD3}" type="presOf" srcId="{087BC736-E760-4FC8-84FA-3D5DD558B338}" destId="{BA54EBB0-01D0-4E18-95CA-95BC2215C084}" srcOrd="0" destOrd="2" presId="urn:microsoft.com/office/officeart/2005/8/layout/hList1"/>
    <dgm:cxn modelId="{A52E312C-9CFD-45D4-90DE-66CAD320D2EB}" type="presOf" srcId="{4DC1F751-E3D9-4506-89D3-5B9F7B858107}" destId="{B68CD1DA-4371-462A-81C6-DC38E90E2304}" srcOrd="0" destOrd="3" presId="urn:microsoft.com/office/officeart/2005/8/layout/hList1"/>
    <dgm:cxn modelId="{004B4337-82C2-4AA5-80BE-09BE70548B2B}" srcId="{6FE265F0-6429-4975-9B2A-88435E118A6C}" destId="{1BA2450C-E4BA-4416-8B54-4AC39274A59D}" srcOrd="7" destOrd="0" parTransId="{8B864871-C826-4F67-8B19-E6EC02FE418A}" sibTransId="{72A1C226-EC9D-4405-A14E-42CCE18FF6BE}"/>
    <dgm:cxn modelId="{58EAB22F-B944-4C60-BF9B-52C92F7F3DB0}" type="presOf" srcId="{BCF6AD83-2046-4BE7-A0BF-A94E5D069BB0}" destId="{BA54EBB0-01D0-4E18-95CA-95BC2215C084}" srcOrd="0" destOrd="8" presId="urn:microsoft.com/office/officeart/2005/8/layout/hList1"/>
    <dgm:cxn modelId="{6FEE5795-988C-43F3-934D-478C740E27BB}" srcId="{34FAE1C7-76BB-482D-AB3E-DB4E7F5492A2}" destId="{6FE265F0-6429-4975-9B2A-88435E118A6C}" srcOrd="1" destOrd="0" parTransId="{4DF3DFB2-B291-4091-8E74-6838E4AF17BD}" sibTransId="{4505316C-9331-4368-B3A3-C8B4493776DC}"/>
    <dgm:cxn modelId="{CB2ED8E5-E7FC-4A56-9E25-B064980CE62B}" type="presOf" srcId="{6FE265F0-6429-4975-9B2A-88435E118A6C}" destId="{10BAF8F0-6D17-49F0-A48D-CE937BC9944C}" srcOrd="0" destOrd="0" presId="urn:microsoft.com/office/officeart/2005/8/layout/hList1"/>
    <dgm:cxn modelId="{8205B56C-8719-49ED-8214-1F3E6031E28B}" type="presOf" srcId="{B2ACC285-8CAD-41E8-B5C0-40DF0C96B02C}" destId="{B68CD1DA-4371-462A-81C6-DC38E90E2304}" srcOrd="0" destOrd="1" presId="urn:microsoft.com/office/officeart/2005/8/layout/hList1"/>
    <dgm:cxn modelId="{7CF2C888-94DC-4355-8289-E2E371E792C8}" srcId="{5FF98385-29B0-4058-AF05-CD2F1345A35E}" destId="{F85DCD9F-7741-4B74-A863-6F978FA8E8E3}" srcOrd="0" destOrd="0" parTransId="{0668C364-29A0-4D60-89B0-F8B0036ADF55}" sibTransId="{7C804614-221E-42E6-9D4F-EE392BDD4366}"/>
    <dgm:cxn modelId="{312E9FBE-350D-47FD-A712-5C3F408064B4}" srcId="{6FE265F0-6429-4975-9B2A-88435E118A6C}" destId="{EC34652A-3749-4788-94E3-55748895C4DA}" srcOrd="6" destOrd="0" parTransId="{F9C82861-C990-4A3F-95AB-2DD39835D93F}" sibTransId="{A3CEE8FA-C069-4D3E-BFE4-0E58ECDD0323}"/>
    <dgm:cxn modelId="{C27E7BC1-6C81-46D0-9338-04A6A82E55DD}" type="presOf" srcId="{AF6934C4-5D12-4C70-95C6-D27770D8F1B7}" destId="{BA54EBB0-01D0-4E18-95CA-95BC2215C084}" srcOrd="0" destOrd="4" presId="urn:microsoft.com/office/officeart/2005/8/layout/hList1"/>
    <dgm:cxn modelId="{DBDB9D75-9CA9-4F8F-B489-A059C9AA1DF6}" srcId="{6FE265F0-6429-4975-9B2A-88435E118A6C}" destId="{AF6934C4-5D12-4C70-95C6-D27770D8F1B7}" srcOrd="4" destOrd="0" parTransId="{719009C5-E79F-4230-BA09-FC15D55B7685}" sibTransId="{8FEFD9BC-8C98-4F53-9A81-AEAD8D80993A}"/>
    <dgm:cxn modelId="{4FAD7F53-BF30-4322-89E5-DD6B8AE33AC0}" srcId="{5FF98385-29B0-4058-AF05-CD2F1345A35E}" destId="{5DC90DAB-C546-447A-9CE1-EA73405087B5}" srcOrd="2" destOrd="0" parTransId="{9EFCC3BC-A7F2-4496-870D-5208738ABF23}" sibTransId="{3E8812A6-93B7-4628-8A9E-B2B620121D38}"/>
    <dgm:cxn modelId="{4A5E1993-0979-4231-B1A2-21051EC95FA3}" srcId="{6FE265F0-6429-4975-9B2A-88435E118A6C}" destId="{BCF6AD83-2046-4BE7-A0BF-A94E5D069BB0}" srcOrd="8" destOrd="0" parTransId="{C555BCC4-EC49-448B-8DE3-50C3877EE5AC}" sibTransId="{1527460F-C1B9-42FF-9F00-BD310DE0619D}"/>
    <dgm:cxn modelId="{667FB2C8-F5FF-4CAA-AC85-8A7CF89D758A}" type="presOf" srcId="{6D7CE59F-F178-42A6-A1E4-5EC4B19FF950}" destId="{BA54EBB0-01D0-4E18-95CA-95BC2215C084}" srcOrd="0" destOrd="0" presId="urn:microsoft.com/office/officeart/2005/8/layout/hList1"/>
    <dgm:cxn modelId="{08EE227B-D5C6-4BF3-974F-F80AAB3B7ED6}" srcId="{6FE265F0-6429-4975-9B2A-88435E118A6C}" destId="{6D7CE59F-F178-42A6-A1E4-5EC4B19FF950}" srcOrd="0" destOrd="0" parTransId="{570E5AAD-CD3C-454D-B0E8-BBE616BA5430}" sibTransId="{18780AD2-E33F-4D67-9A15-6AA359C5BC5B}"/>
    <dgm:cxn modelId="{FF417A07-2CDA-4827-88C4-4241FA248023}" srcId="{34FAE1C7-76BB-482D-AB3E-DB4E7F5492A2}" destId="{5FF98385-29B0-4058-AF05-CD2F1345A35E}" srcOrd="0" destOrd="0" parTransId="{C955AB0C-B990-405E-B37C-E358DE0151BD}" sibTransId="{BDBDC194-0D41-4F9C-8068-10D0841D16B8}"/>
    <dgm:cxn modelId="{D5E22780-45BF-4291-80C0-14850EE060D1}" type="presOf" srcId="{6549A5A5-0DD1-4D2A-AA8B-FF24B3F21392}" destId="{BA54EBB0-01D0-4E18-95CA-95BC2215C084}" srcOrd="0" destOrd="1" presId="urn:microsoft.com/office/officeart/2005/8/layout/hList1"/>
    <dgm:cxn modelId="{DC54B489-274A-477E-8085-A95C01E926F0}" srcId="{6FE265F0-6429-4975-9B2A-88435E118A6C}" destId="{15426087-736B-45A0-8887-A4E50F648B33}" srcOrd="3" destOrd="0" parTransId="{D50A5AF1-8E00-4B1B-B7E7-18477EAE6E8F}" sibTransId="{15B86963-EAB8-4FCB-B102-857C9900B5F3}"/>
    <dgm:cxn modelId="{3EDB6006-65DB-45CF-8DBC-42891E7CA083}" type="presParOf" srcId="{D582EDD7-0CEE-4D06-87BD-6BA3A2713A65}" destId="{611EFC6C-F5B3-4BDF-B97E-5BE21FAF30A5}" srcOrd="0" destOrd="0" presId="urn:microsoft.com/office/officeart/2005/8/layout/hList1"/>
    <dgm:cxn modelId="{9DC49F09-3EE6-4420-B238-68F809497C50}" type="presParOf" srcId="{611EFC6C-F5B3-4BDF-B97E-5BE21FAF30A5}" destId="{4D67102E-3627-419E-BA9D-E70A356B5BF9}" srcOrd="0" destOrd="0" presId="urn:microsoft.com/office/officeart/2005/8/layout/hList1"/>
    <dgm:cxn modelId="{E9361894-5DB9-4BDD-9D36-6C5DBE9A8E18}" type="presParOf" srcId="{611EFC6C-F5B3-4BDF-B97E-5BE21FAF30A5}" destId="{B68CD1DA-4371-462A-81C6-DC38E90E2304}" srcOrd="1" destOrd="0" presId="urn:microsoft.com/office/officeart/2005/8/layout/hList1"/>
    <dgm:cxn modelId="{3259C9D0-CA72-464F-8523-6677D76F6B0E}" type="presParOf" srcId="{D582EDD7-0CEE-4D06-87BD-6BA3A2713A65}" destId="{E8936559-30A6-49D4-82DC-9494D9982A0D}" srcOrd="1" destOrd="0" presId="urn:microsoft.com/office/officeart/2005/8/layout/hList1"/>
    <dgm:cxn modelId="{F8636EF7-7FE5-4155-BD8D-AEA45EDB9FF2}" type="presParOf" srcId="{D582EDD7-0CEE-4D06-87BD-6BA3A2713A65}" destId="{39DE7F3F-8011-488F-B365-BA2BA278C958}" srcOrd="2" destOrd="0" presId="urn:microsoft.com/office/officeart/2005/8/layout/hList1"/>
    <dgm:cxn modelId="{761ABA65-BF96-40FA-B53F-3CD48F761D86}" type="presParOf" srcId="{39DE7F3F-8011-488F-B365-BA2BA278C958}" destId="{10BAF8F0-6D17-49F0-A48D-CE937BC9944C}" srcOrd="0" destOrd="0" presId="urn:microsoft.com/office/officeart/2005/8/layout/hList1"/>
    <dgm:cxn modelId="{71E12C0C-6F27-4D01-92A7-025A901B227D}" type="presParOf" srcId="{39DE7F3F-8011-488F-B365-BA2BA278C958}" destId="{BA54EBB0-01D0-4E18-95CA-95BC2215C084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02D0B00-13C9-4C34-A84D-47E58DE444F6}" type="datetimeFigureOut">
              <a:rPr lang="ru-RU"/>
              <a:pPr>
                <a:defRPr/>
              </a:pPr>
              <a:t>21.04.2017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F9AFA4-5D02-4BA9-A82F-7BF04D0D8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3A571-0DB9-4C7F-AB1E-8FD5C271ACD4}" type="datetimeFigureOut">
              <a:rPr lang="ru-RU"/>
              <a:pPr>
                <a:defRPr/>
              </a:pPr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B75A0-78B5-4634-92C2-A8CC0550C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9FC6C-1A22-4745-B796-2FEE0498A913}" type="datetimeFigureOut">
              <a:rPr lang="ru-RU"/>
              <a:pPr>
                <a:defRPr/>
              </a:pPr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01697-F72A-4C55-B51B-2586B9B10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677DD-8473-4348-B283-E08FA9D46240}" type="datetimeFigureOut">
              <a:rPr lang="ru-RU"/>
              <a:pPr>
                <a:defRPr/>
              </a:pPr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59269-A5E0-430B-9E31-6ECF81296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ED418-A17A-49ED-9007-BAAE7AE5BFF7}" type="datetimeFigureOut">
              <a:rPr lang="ru-RU"/>
              <a:pPr>
                <a:defRPr/>
              </a:pPr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2F7FE-14AA-42F0-BB08-1CCC869D2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463F3-3041-4D0C-8879-101F9364995B}" type="datetimeFigureOut">
              <a:rPr lang="ru-RU"/>
              <a:pPr>
                <a:defRPr/>
              </a:pPr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F92DD-909C-41C4-A483-448593CA6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966F2-CCE0-4C39-9CCB-DA2BBA31EDAC}" type="datetimeFigureOut">
              <a:rPr lang="ru-RU"/>
              <a:pPr>
                <a:defRPr/>
              </a:pPr>
              <a:t>21.04.2017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2CF9D-E2FF-4928-8D3E-5C9585AD5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5DB40-0D50-4E5E-9249-2DDEF9D4308E}" type="datetimeFigureOut">
              <a:rPr lang="ru-RU"/>
              <a:pPr>
                <a:defRPr/>
              </a:pPr>
              <a:t>21.04.2017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2B28B-554D-4CF6-95D9-4D8E41F1B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F5EFA-BD2F-4E91-881C-95B6865EE4C1}" type="datetimeFigureOut">
              <a:rPr lang="ru-RU"/>
              <a:pPr>
                <a:defRPr/>
              </a:pPr>
              <a:t>21.04.2017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4CB2C-7F69-4150-BA6E-93A31E547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74F32-2383-4969-AE36-0AA3B5F7313D}" type="datetimeFigureOut">
              <a:rPr lang="ru-RU"/>
              <a:pPr>
                <a:defRPr/>
              </a:pPr>
              <a:t>21.04.2017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F771-90AD-409A-A4BE-24F5F2B3F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5F4F2-6217-4A14-A9B6-6C375094D7D1}" type="datetimeFigureOut">
              <a:rPr lang="ru-RU"/>
              <a:pPr>
                <a:defRPr/>
              </a:pPr>
              <a:t>21.04.2017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40E97-AC68-4C01-8209-584EE3EB2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0EDF9-3070-456C-A8C5-EACC84616CE7}" type="datetimeFigureOut">
              <a:rPr lang="ru-RU"/>
              <a:pPr>
                <a:defRPr/>
              </a:pPr>
              <a:t>21.04.2017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58D6D-BF63-4BA2-B875-71F2BC2A8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F10356-6A8D-4E96-9900-8E5CD421B13B}" type="datetimeFigureOut">
              <a:rPr lang="ru-RU"/>
              <a:pPr>
                <a:defRPr/>
              </a:pPr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C396DE-6BB7-4B32-9849-90E2513CA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5500687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2060"/>
                </a:solidFill>
              </a:rPr>
              <a:t>ПЕРЕДОВОЙ ПЕДАГОГИЧЕСКИЙ ОПЫТ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«ОБНОВЛЕНИЕ СОДЕРЖАНИЯ ДОШКОЛЬНОГО ОБРАЗОВАНИЯ В СОВРЕМЕННЫХ </a:t>
            </a:r>
            <a:r>
              <a:rPr lang="ru-RU" sz="3600" b="1" smtClean="0">
                <a:solidFill>
                  <a:srgbClr val="C00000"/>
                </a:solidFill>
              </a:rPr>
              <a:t>УСЛОВИЯХ ВГОС</a:t>
            </a:r>
            <a:r>
              <a:rPr lang="ru-RU" sz="3600" b="1" dirty="0" smtClean="0">
                <a:solidFill>
                  <a:srgbClr val="C00000"/>
                </a:solidFill>
              </a:rPr>
              <a:t>»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Харченко Елена Евгеньевна 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Воспитатель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детского дошкольного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комбината «Матрёшка»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г. </a:t>
            </a:r>
            <a:r>
              <a:rPr lang="ru-RU" sz="2400" b="1" dirty="0" err="1" smtClean="0">
                <a:solidFill>
                  <a:srgbClr val="002060"/>
                </a:solidFill>
              </a:rPr>
              <a:t>Лутугино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Луганская народная республика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sz="24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1069975" y="6350"/>
            <a:ext cx="7704138" cy="1262063"/>
          </a:xfrm>
          <a:prstGeom prst="flowChartPunchedTap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FF00"/>
                </a:solidFill>
              </a:rPr>
              <a:t>Каталог теоретических тем исследований для детей старшего дошкольного возраста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267744" y="1442300"/>
            <a:ext cx="2160240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16017" y="1442300"/>
            <a:ext cx="2016224" cy="26737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1895" y="2924944"/>
            <a:ext cx="201622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282133" y="4387416"/>
            <a:ext cx="2044526" cy="2470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16017" y="4404750"/>
            <a:ext cx="1986813" cy="2453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023843" y="2983260"/>
            <a:ext cx="2072829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4221163"/>
            <a:ext cx="4014788" cy="2466975"/>
          </a:xfrm>
        </p:spPr>
      </p:pic>
      <p:pic>
        <p:nvPicPr>
          <p:cNvPr id="18436" name="Picture 4" descr="H:\P42602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5650" y="1268413"/>
            <a:ext cx="3240088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214282" y="214290"/>
            <a:ext cx="6950031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7F2D79"/>
                </a:solidFill>
                <a:latin typeface="Times New Roman" pitchFamily="18" charset="0"/>
                <a:cs typeface="Arial" charset="0"/>
              </a:rPr>
              <a:t>Уголок экспериментальной деятельности</a:t>
            </a:r>
            <a:endParaRPr lang="ru-RU" altLang="ru-RU" b="1" dirty="0">
              <a:solidFill>
                <a:srgbClr val="B23EAA"/>
              </a:solidFill>
              <a:latin typeface="Times New Roman" pitchFamily="18" charset="0"/>
              <a:cs typeface="Arial" charset="0"/>
            </a:endParaRPr>
          </a:p>
          <a:p>
            <a:pPr>
              <a:buFontTx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Мини-лаборатория, центр науки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pPr>
              <a:buFontTx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Схемы, таблицы, модели с алгоритмами выполнения опытов;</a:t>
            </a:r>
          </a:p>
          <a:p>
            <a:pPr>
              <a:buFontTx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Серии картин с изображением природных сообществ;</a:t>
            </a:r>
          </a:p>
          <a:p>
            <a:pPr>
              <a:buFontTx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Книги познавательного характера, атласы, тематические альбомы;</a:t>
            </a:r>
          </a:p>
          <a:p>
            <a:pPr>
              <a:buFontTx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Простейшие  приборы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: увеличительные стекла, песочные часы, лупа</a:t>
            </a:r>
          </a:p>
          <a:p>
            <a:pPr>
              <a:buFontTx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Материалы , распределенные по разделам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: "Песок, глина, вода", 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"Звук", "Магниты", "Бумага", "Свет", «Стекло", "Резина»;</a:t>
            </a:r>
          </a:p>
          <a:p>
            <a:pPr>
              <a:buFontTx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Природные материалы: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камни, ракушки, спил и листья деревьев</a:t>
            </a:r>
          </a:p>
          <a:p>
            <a:pPr>
              <a:buFontTx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Медицинские материалы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: пипетки с закругленными концами,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колбы,</a:t>
            </a:r>
          </a:p>
          <a:p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деревянные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палочки, мерные ложки, резиновые груши, шприцы без </a:t>
            </a:r>
            <a:endParaRPr lang="ru-RU" altLang="ru-RU" sz="1400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игл</a:t>
            </a:r>
            <a:endParaRPr lang="ru-RU" altLang="ru-RU" sz="1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buFontTx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Прочие материалы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: зеркала, воздушные шары, масло, мука, соль,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сахар, цветные, прозрачные стекла, свечи, сито, формы для льда </a:t>
            </a:r>
          </a:p>
          <a:p>
            <a:pPr>
              <a:buFontTx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Карточки-подсказки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«Что можно, что нельзя»</a:t>
            </a:r>
          </a:p>
          <a:p>
            <a:pPr>
              <a:buFontTx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Личные блокноты детей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для фиксации результатов опыта</a:t>
            </a:r>
          </a:p>
          <a:p>
            <a:endParaRPr lang="ru-RU" altLang="ru-RU" sz="1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5076825" y="5300663"/>
            <a:ext cx="33131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000000"/>
                </a:solidFill>
                <a:latin typeface="Calibri" pitchFamily="34" charset="0"/>
                <a:cs typeface="Arial" charset="0"/>
              </a:rPr>
              <a:t>Материал  подобран с учетом возрастных возможностей и уровня развития детей.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68132388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Диаграмма 1"/>
          <p:cNvGraphicFramePr>
            <a:graphicFrameLocks/>
          </p:cNvGraphicFramePr>
          <p:nvPr/>
        </p:nvGraphicFramePr>
        <p:xfrm>
          <a:off x="1352550" y="1290638"/>
          <a:ext cx="6197600" cy="4165600"/>
        </p:xfrm>
        <a:graphic>
          <a:graphicData uri="http://schemas.openxmlformats.org/presentationml/2006/ole">
            <p:oleObj spid="_x0000_s2050" r:id="rId3" imgW="6200169" imgH="4163929" progId="">
              <p:embed/>
            </p:oleObj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611188" y="115888"/>
            <a:ext cx="7993062" cy="113188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FF00"/>
                </a:solidFill>
              </a:rPr>
              <a:t>График роста познавательных способностей детей в результате проведения исследовательской деятельности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0825" y="5373688"/>
            <a:ext cx="8569325" cy="1295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rgbClr val="FFFF00"/>
                </a:solidFill>
              </a:rPr>
              <a:t>Вывод: Исследовательская деятельность обеспечивает в полном объеме развитие и образование дошкольников 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rgbClr val="FFFF00"/>
                </a:solidFill>
              </a:rPr>
              <a:t>Результат освоения Программы в ходе педагогической диагностики определен как высокий</a:t>
            </a:r>
            <a:r>
              <a:rPr lang="en-US" sz="2200" b="1" i="1" dirty="0">
                <a:solidFill>
                  <a:srgbClr val="FFFF00"/>
                </a:solidFill>
              </a:rPr>
              <a:t>.</a:t>
            </a:r>
            <a:endParaRPr lang="ru-RU" sz="22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Перспективы моей педагогической деятельности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Распространить свой ППО среди педагог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района;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Разработать комплексно-тематическое планирование для всех возрастных групп ДОУ.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16" name="Picture 2" descr="C:\Users\jorik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3978275"/>
            <a:ext cx="43195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Благодарю за внимание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-1" y="6927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900113" y="1681163"/>
            <a:ext cx="77041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5400" b="1" i="1">
                <a:solidFill>
                  <a:srgbClr val="FF0000"/>
                </a:solidFill>
                <a:latin typeface="Arial Black" pitchFamily="34" charset="0"/>
              </a:rPr>
              <a:t>Благодарю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288" y="188913"/>
            <a:ext cx="3008312" cy="11620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ПЕРЕДОВОЙ ПЕДАГОГИЧЕСКИЙ ОПЫТ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211960" y="3429000"/>
          <a:ext cx="4248472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850" y="1484313"/>
            <a:ext cx="3600450" cy="5162550"/>
          </a:xfrm>
          <a:solidFill>
            <a:schemeClr val="accent2">
              <a:lumMod val="20000"/>
              <a:lumOff val="80000"/>
            </a:schemeClr>
          </a:solidFill>
          <a:ln w="19050">
            <a:solidFill>
              <a:srgbClr val="CC3300"/>
            </a:solidFill>
          </a:ln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b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rgbClr val="C00000"/>
                </a:solidFill>
              </a:rPr>
              <a:t>Харченко Елена Евгеньевна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rgbClr val="C00000"/>
                </a:solidFill>
              </a:rPr>
              <a:t>Воспитатель детского дошкольного комбината.</a:t>
            </a:r>
            <a:r>
              <a:rPr lang="en-US" sz="2000" b="1" i="1" dirty="0" smtClean="0">
                <a:solidFill>
                  <a:srgbClr val="C00000"/>
                </a:solidFill>
              </a:rPr>
              <a:t>                                      </a:t>
            </a:r>
            <a:r>
              <a:rPr lang="en-US" sz="2000" b="1" i="1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квалификационная категория: специалист высшей  категории.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rgbClr val="C00000"/>
                </a:solidFill>
              </a:rPr>
              <a:t>Педагогический стаж: 20 лет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rgbClr val="C00000"/>
                </a:solidFill>
              </a:rPr>
              <a:t>Образование: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rgbClr val="C00000"/>
                </a:solidFill>
              </a:rPr>
              <a:t>Стахановское педагогическое училище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rgbClr val="C00000"/>
                </a:solidFill>
              </a:rPr>
              <a:t>Воспитатель детского сада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rgbClr val="C00000"/>
                </a:solidFill>
              </a:rPr>
              <a:t>Луганский государственный педагогический университет им. Т.Г.Шевченко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rgbClr val="C00000"/>
                </a:solidFill>
              </a:rPr>
              <a:t>Учитель украинского языка и литературы.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932040" y="157718"/>
            <a:ext cx="3384376" cy="3415297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3512369" cy="116205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УСЛОВИЯ ВОЗНИКНОВЕНИЯ ОПЫТА</a:t>
            </a:r>
            <a:endParaRPr lang="ru-RU" sz="2400" dirty="0"/>
          </a:p>
        </p:txBody>
      </p:sp>
      <p:pic>
        <p:nvPicPr>
          <p:cNvPr id="6149" name="Содержимое 6" descr="i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4663" y="188913"/>
            <a:ext cx="4624387" cy="37449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388" y="1435100"/>
            <a:ext cx="3887787" cy="50895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b="1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smtClean="0">
                <a:solidFill>
                  <a:srgbClr val="002060"/>
                </a:solidFill>
              </a:rPr>
              <a:t>ВРЕМЕННЫЙ</a:t>
            </a:r>
            <a:r>
              <a:rPr lang="ru-RU" sz="1800" b="1" smtClean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ГОСУДАРСТВЕННЫЙ  ОБРАЗОВАТЕЛЬНЫЙ СТАНДАРТ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</a:rPr>
              <a:t>повышение социального статуса   дошкольного образования 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</a:rPr>
              <a:t> обеспечение государственных гарантий уровня и качества дошкольного образования;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</a:rPr>
              <a:t> объединение обучения  и воспитания в целостный образовательный процесс;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</a:rPr>
              <a:t> создания благоприятных условий развития детей в соответствии с их возрастными и индивидуальными особенностями;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</a:rPr>
              <a:t> обеспечение вариативности и разнообразия содержания программ и организационных форм дошкольного образования.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40200" y="4076700"/>
            <a:ext cx="4752975" cy="25209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В результате чего пересмотрены в                          ДДК «Матрешка»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/>
              <a:t>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формы организации дошкольного образования;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 психолого-педагогические условия;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 развивающая предметно-пространственная среда;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 планирование образовательного процесса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188640"/>
            <a:ext cx="806489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Обновление содержания дошкольного образования в современных условиях</a:t>
            </a:r>
          </a:p>
        </p:txBody>
      </p:sp>
      <p:sp>
        <p:nvSpPr>
          <p:cNvPr id="4" name="Овал 3"/>
          <p:cNvSpPr/>
          <p:nvPr/>
        </p:nvSpPr>
        <p:spPr>
          <a:xfrm>
            <a:off x="395288" y="2636838"/>
            <a:ext cx="1771650" cy="2039937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7" name="Прямая со стрелкой 6"/>
          <p:cNvCxnSpPr/>
          <p:nvPr/>
        </p:nvCxnSpPr>
        <p:spPr>
          <a:xfrm flipV="1">
            <a:off x="1908175" y="2420938"/>
            <a:ext cx="792163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195513" y="3573463"/>
            <a:ext cx="7207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195513" y="4149725"/>
            <a:ext cx="64770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5"/>
          </p:cNvCxnSpPr>
          <p:nvPr/>
        </p:nvCxnSpPr>
        <p:spPr>
          <a:xfrm>
            <a:off x="1906588" y="4378325"/>
            <a:ext cx="936625" cy="995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Блок-схема: перфолента 14"/>
          <p:cNvSpPr/>
          <p:nvPr/>
        </p:nvSpPr>
        <p:spPr>
          <a:xfrm>
            <a:off x="2843808" y="1412776"/>
            <a:ext cx="2016224" cy="1440160"/>
          </a:xfrm>
          <a:prstGeom prst="flowChartPunched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Познавательно игровые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комплексы</a:t>
            </a:r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2987824" y="2780928"/>
            <a:ext cx="2304256" cy="1224136"/>
          </a:xfrm>
          <a:prstGeom prst="flowChartPunched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Научно-исследовательская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деятельность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2843808" y="3933056"/>
            <a:ext cx="2664296" cy="1512168"/>
          </a:xfrm>
          <a:prstGeom prst="flowChartPunched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Развивающая предметно-пространственная среда</a:t>
            </a:r>
          </a:p>
        </p:txBody>
      </p:sp>
      <p:sp>
        <p:nvSpPr>
          <p:cNvPr id="19" name="Блок-схема: перфолента 18"/>
          <p:cNvSpPr/>
          <p:nvPr/>
        </p:nvSpPr>
        <p:spPr>
          <a:xfrm>
            <a:off x="2051720" y="5445224"/>
            <a:ext cx="1872208" cy="1224136"/>
          </a:xfrm>
          <a:prstGeom prst="flowChartPunched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Комплексно-тематическое планирование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4932363" y="1916113"/>
            <a:ext cx="503237" cy="73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5364163" y="3213100"/>
            <a:ext cx="503237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5580063" y="4508500"/>
            <a:ext cx="431800" cy="73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4140200" y="5876925"/>
            <a:ext cx="431800" cy="73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5508104" y="1628800"/>
            <a:ext cx="2232248" cy="1080120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Форма организации учебной деятельности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Комплекс  развивающих игр</a:t>
            </a: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5940152" y="2780928"/>
            <a:ext cx="2232248" cy="122413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Форма организации жизнедеятельности дошкольников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Многофункциональной обследование объекта</a:t>
            </a: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6084888" y="4149725"/>
            <a:ext cx="2016125" cy="136683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C00000"/>
                </a:solidFill>
              </a:rPr>
              <a:t>Условия организации жизнедеятельности дошкольников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C00000"/>
                </a:solidFill>
              </a:rPr>
              <a:t>Развивающий характер игровых зон</a:t>
            </a: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4644008" y="5517232"/>
            <a:ext cx="1800200" cy="108012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Интеграция образовательных областей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Комплексная реализация темы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4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</a:rPr>
              <a:t>Сравнительная таблица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908050"/>
            <a:ext cx="4040188" cy="720725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Познавательно-игровой комплекс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196" name="Содержимое 6"/>
          <p:cNvSpPr>
            <a:spLocks noGrp="1"/>
          </p:cNvSpPr>
          <p:nvPr>
            <p:ph sz="half" idx="2"/>
          </p:nvPr>
        </p:nvSpPr>
        <p:spPr>
          <a:xfrm>
            <a:off x="457200" y="1628775"/>
            <a:ext cx="4040188" cy="4032250"/>
          </a:xfrm>
        </p:spPr>
        <p:txBody>
          <a:bodyPr/>
          <a:lstStyle/>
          <a:p>
            <a:pPr eaLnBrk="1" hangingPunct="1"/>
            <a:r>
              <a:rPr lang="ru-RU" smtClean="0"/>
              <a:t>Развивающая цель</a:t>
            </a:r>
          </a:p>
          <a:p>
            <a:pPr eaLnBrk="1" hangingPunct="1"/>
            <a:r>
              <a:rPr lang="ru-RU" smtClean="0"/>
              <a:t>Многофункциональное исследование темы или объекта</a:t>
            </a:r>
          </a:p>
          <a:p>
            <a:pPr eaLnBrk="1" hangingPunct="1"/>
            <a:r>
              <a:rPr lang="ru-RU" smtClean="0"/>
              <a:t>Комплекс развивающих игр</a:t>
            </a:r>
          </a:p>
          <a:p>
            <a:pPr eaLnBrk="1" hangingPunct="1"/>
            <a:r>
              <a:rPr lang="ru-RU" smtClean="0"/>
              <a:t>Высокий уровень активности детей</a:t>
            </a:r>
          </a:p>
          <a:p>
            <a:pPr eaLnBrk="1" hangingPunct="1"/>
            <a:r>
              <a:rPr lang="ru-RU" smtClean="0"/>
              <a:t>Творческий подход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908050"/>
            <a:ext cx="4041775" cy="6492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Традиционное занятие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198" name="Содержимое 8"/>
          <p:cNvSpPr>
            <a:spLocks noGrp="1"/>
          </p:cNvSpPr>
          <p:nvPr>
            <p:ph sz="quarter" idx="4"/>
          </p:nvPr>
        </p:nvSpPr>
        <p:spPr>
          <a:xfrm>
            <a:off x="4645025" y="1628775"/>
            <a:ext cx="4041775" cy="4032250"/>
          </a:xfrm>
        </p:spPr>
        <p:txBody>
          <a:bodyPr/>
          <a:lstStyle/>
          <a:p>
            <a:pPr eaLnBrk="1" hangingPunct="1"/>
            <a:r>
              <a:rPr lang="ru-RU" smtClean="0"/>
              <a:t>Учебная цель</a:t>
            </a:r>
          </a:p>
          <a:p>
            <a:pPr eaLnBrk="1" hangingPunct="1"/>
            <a:r>
              <a:rPr lang="ru-RU" smtClean="0"/>
              <a:t>Решаются задачи из одной образовательной области</a:t>
            </a:r>
          </a:p>
          <a:p>
            <a:pPr eaLnBrk="1" hangingPunct="1"/>
            <a:r>
              <a:rPr lang="ru-RU" smtClean="0"/>
              <a:t>Структура занятие –урок</a:t>
            </a:r>
          </a:p>
          <a:p>
            <a:pPr eaLnBrk="1" hangingPunct="1"/>
            <a:r>
              <a:rPr lang="ru-RU" smtClean="0"/>
              <a:t>Активность  взрослого выше чем активность ребенка</a:t>
            </a:r>
          </a:p>
          <a:p>
            <a:pPr eaLnBrk="1" hangingPunct="1"/>
            <a:r>
              <a:rPr lang="ru-RU" smtClean="0"/>
              <a:t>Консервативный подход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C00000"/>
                </a:solidFill>
              </a:rPr>
              <a:t> 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5301208"/>
            <a:ext cx="8064896" cy="1368152"/>
          </a:xfrm>
          <a:prstGeom prst="rect">
            <a:avLst/>
          </a:prstGeom>
          <a:ln w="76200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ПИК- наиболее эффективный и продуктивный  вид образовательной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13787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F0303"/>
                </a:solidFill>
              </a:rPr>
              <a:t>Авторские конспекты ПИК </a:t>
            </a:r>
            <a:endParaRPr lang="ru-RU" b="1" dirty="0">
              <a:solidFill>
                <a:srgbClr val="9F0303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950" y="908050"/>
            <a:ext cx="3924300" cy="288131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FFFF00"/>
                </a:solidFill>
              </a:rPr>
              <a:t>ПИК №1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FFFF00"/>
                </a:solidFill>
              </a:rPr>
              <a:t>II</a:t>
            </a:r>
            <a:r>
              <a:rPr lang="ru-RU" sz="1200" b="1" i="1" dirty="0">
                <a:solidFill>
                  <a:srgbClr val="FFFF00"/>
                </a:solidFill>
              </a:rPr>
              <a:t> мл. группа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FFFF00"/>
                </a:solidFill>
              </a:rPr>
              <a:t>Тема : «Рукавичка»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FFFF00"/>
                </a:solidFill>
              </a:rPr>
              <a:t>Цель: Закреплять с детьми название зверей в сказке. Вести диалог с воспитателем : слушать и понимать заданный вопрос . Познакомить детей с моделированием персонажей сказки . Закрепить геометрические фигуры, цвет . Учить  детей правильно украшать рукавичку геометрическими фигурами заданному по образцу. Воспитывать умение слушать и понимать  произведение сказочного жанра.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85486" y="3861048"/>
            <a:ext cx="3636404" cy="2770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140200" y="908050"/>
            <a:ext cx="5003800" cy="288131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FFFF00"/>
                </a:solidFill>
              </a:rPr>
              <a:t>ПИК №2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FFFF00"/>
                </a:solidFill>
              </a:rPr>
              <a:t>Средняя группа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FFFF00"/>
                </a:solidFill>
              </a:rPr>
              <a:t>Тема «Цветик-</a:t>
            </a:r>
            <a:r>
              <a:rPr lang="ru-RU" sz="1400" b="1" i="1" dirty="0" err="1">
                <a:solidFill>
                  <a:srgbClr val="FFFF00"/>
                </a:solidFill>
              </a:rPr>
              <a:t>семицветик</a:t>
            </a:r>
            <a:r>
              <a:rPr lang="ru-RU" sz="1400" b="1" i="1" dirty="0">
                <a:solidFill>
                  <a:srgbClr val="FFFF00"/>
                </a:solidFill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FFFF00"/>
                </a:solidFill>
              </a:rPr>
              <a:t>Цель : Совершенствовать у детей умение ориентироваться в пространстве.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FFFF00"/>
                </a:solidFill>
              </a:rPr>
              <a:t>Учить классифицировать геометрические фигуры по цвету, размеру и форме. Продолжать учить  складывать фигуру из частей . Закрепить у детей  умение считать  в пределах 6, правильно соотносить  цифры с определенным числом .  Развивать  внимание, память, логическое  мышление, умение контролировать  собственные действия</a:t>
            </a:r>
            <a:r>
              <a:rPr lang="ru-RU" sz="1400" dirty="0"/>
              <a:t>. 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427983" y="3876641"/>
            <a:ext cx="4307971" cy="2739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2827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</a:rPr>
              <a:t>Сравнительная диаграмма уровней познавательной активности дошкольников на традиционном занятии и ПИК</a:t>
            </a:r>
          </a:p>
        </p:txBody>
      </p:sp>
      <p:graphicFrame>
        <p:nvGraphicFramePr>
          <p:cNvPr id="1026" name="Содержимое 5"/>
          <p:cNvGraphicFramePr>
            <a:graphicFrameLocks noGrp="1"/>
          </p:cNvGraphicFramePr>
          <p:nvPr>
            <p:ph idx="1"/>
          </p:nvPr>
        </p:nvGraphicFramePr>
        <p:xfrm>
          <a:off x="84138" y="1722438"/>
          <a:ext cx="8355012" cy="5165725"/>
        </p:xfrm>
        <a:graphic>
          <a:graphicData uri="http://schemas.openxmlformats.org/presentationml/2006/ole">
            <p:oleObj spid="_x0000_s1026" r:id="rId3" imgW="8352244" imgH="5169856" progId="">
              <p:embed/>
            </p:oleObj>
          </a:graphicData>
        </a:graphic>
      </p:graphicFrame>
      <p:sp>
        <p:nvSpPr>
          <p:cNvPr id="4" name="Рамка 3"/>
          <p:cNvSpPr/>
          <p:nvPr/>
        </p:nvSpPr>
        <p:spPr>
          <a:xfrm>
            <a:off x="5435600" y="1628775"/>
            <a:ext cx="3735388" cy="3095625"/>
          </a:xfrm>
          <a:prstGeom prst="fram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Уровень познавательной активности детей старшего дошкольного возраста на ПИК значительно выше, чем на традиционном занятии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92725" y="5589588"/>
            <a:ext cx="3527425" cy="100806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002060"/>
                </a:solidFill>
              </a:rPr>
              <a:t>Уровень познавательной активности дошкольников определялся  психологом ДДК «Матрешка» Федорченко Н.В</a:t>
            </a:r>
            <a:r>
              <a:rPr lang="ru-RU" b="1" i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179512" y="1700808"/>
          <a:ext cx="406794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Блок-схема: перфолента 7"/>
          <p:cNvSpPr/>
          <p:nvPr/>
        </p:nvSpPr>
        <p:spPr>
          <a:xfrm>
            <a:off x="395536" y="116632"/>
            <a:ext cx="3600400" cy="1484784"/>
          </a:xfrm>
          <a:prstGeom prst="flowChartPunched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Принципы комплексно-тематического планирования в ДДК «Матрешка»</a:t>
            </a: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4427984" y="116632"/>
            <a:ext cx="4608512" cy="2016224"/>
          </a:xfrm>
          <a:prstGeom prst="flowChartPunched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Организация  образовательного процесса с учетом  комплексно- тематического планирования происходит  в следующих вариантах:</a:t>
            </a:r>
          </a:p>
        </p:txBody>
      </p:sp>
      <p:graphicFrame>
        <p:nvGraphicFramePr>
          <p:cNvPr id="12" name="Схема 11"/>
          <p:cNvGraphicFramePr/>
          <p:nvPr/>
        </p:nvGraphicFramePr>
        <p:xfrm>
          <a:off x="4427984" y="1988840"/>
          <a:ext cx="4608512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3" name="Блок-схема: перфолента 12"/>
          <p:cNvSpPr/>
          <p:nvPr/>
        </p:nvSpPr>
        <p:spPr>
          <a:xfrm>
            <a:off x="4499992" y="4913784"/>
            <a:ext cx="4464496" cy="1944216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>
                  <a:solidFill>
                    <a:schemeClr val="bg2">
                      <a:lumMod val="1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Познавательно-исследовательская деятельность – это интеграция образовательных областей и видов деятельности дошкольников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Научно-исследовательская деятельность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288" y="1484313"/>
            <a:ext cx="4040187" cy="112236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Взаимосвязь комплексно-тематического планирования с теоретическими темами исследования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2" name="Содержимое 21"/>
          <p:cNvGraphicFramePr>
            <a:graphicFrameLocks noGrp="1"/>
          </p:cNvGraphicFramePr>
          <p:nvPr>
            <p:ph sz="half" idx="2"/>
          </p:nvPr>
        </p:nvGraphicFramePr>
        <p:xfrm>
          <a:off x="395536" y="1457077"/>
          <a:ext cx="4040188" cy="5068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12822" y="1124744"/>
            <a:ext cx="4489139" cy="1050131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Программа исследовательского обучения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49421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i="1" dirty="0" smtClean="0">
                <a:solidFill>
                  <a:schemeClr val="bg2">
                    <a:lumMod val="10000"/>
                  </a:schemeClr>
                </a:solidFill>
              </a:rPr>
              <a:t>Общие направления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b="1" i="1" dirty="0" smtClean="0">
                <a:solidFill>
                  <a:schemeClr val="bg2">
                    <a:lumMod val="10000"/>
                  </a:schemeClr>
                </a:solidFill>
              </a:rPr>
              <a:t>исследований и отрасли знаний выбранной тематики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00788" y="3068638"/>
            <a:ext cx="914400" cy="5048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</a:rPr>
              <a:t>Живая природа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48263" y="3500438"/>
            <a:ext cx="914400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зоология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51725" y="3500438"/>
            <a:ext cx="914400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ботаника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7235825" y="3068638"/>
            <a:ext cx="215900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084888" y="3068638"/>
            <a:ext cx="215900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394450" y="4087813"/>
            <a:ext cx="914400" cy="5048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</a:rPr>
              <a:t>Неживая природа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219700" y="4868863"/>
            <a:ext cx="91440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объекты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524750" y="4868863"/>
            <a:ext cx="91440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явления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6156325" y="4292600"/>
            <a:ext cx="215900" cy="576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308850" y="4292600"/>
            <a:ext cx="215900" cy="576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6443663" y="5373688"/>
            <a:ext cx="914400" cy="50323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</a:rPr>
              <a:t>Человек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219700" y="5805488"/>
            <a:ext cx="914400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Физиология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524750" y="5805488"/>
            <a:ext cx="914400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Рукотворный мир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7380288" y="5373688"/>
            <a:ext cx="144462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6156325" y="5373688"/>
            <a:ext cx="287338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1011</TotalTime>
  <Words>792</Words>
  <Application>Microsoft Office PowerPoint</Application>
  <PresentationFormat>Экран (4:3)</PresentationFormat>
  <Paragraphs>139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ПЕРЕДОВОЙ ПЕДАГОГИЧЕСКИЙ ОПЫТ   «ОБНОВЛЕНИЕ СОДЕРЖАНИЯ ДОШКОЛЬНОГО ОБРАЗОВАНИЯ В СОВРЕМЕННЫХ УСЛОВИЯХ ВГОС»   Харченко Елена Евгеньевна  Воспитатель  детского дошкольного  комбината «Матрёшка»  г. Лутугино  Луганская народная республика </vt:lpstr>
      <vt:lpstr>ПЕРЕДОВОЙ ПЕДАГОГИЧЕСКИЙ ОПЫТ</vt:lpstr>
      <vt:lpstr>УСЛОВИЯ ВОЗНИКНОВЕНИЯ ОПЫТА</vt:lpstr>
      <vt:lpstr>Слайд 4</vt:lpstr>
      <vt:lpstr>Сравнительная таблица</vt:lpstr>
      <vt:lpstr>Авторские конспекты ПИК </vt:lpstr>
      <vt:lpstr>Сравнительная диаграмма уровней познавательной активности дошкольников на традиционном занятии и ПИК</vt:lpstr>
      <vt:lpstr>Слайд 8</vt:lpstr>
      <vt:lpstr>Научно-исследовательская деятельность </vt:lpstr>
      <vt:lpstr>Слайд 10</vt:lpstr>
      <vt:lpstr>Слайд 11</vt:lpstr>
      <vt:lpstr>Слайд 12</vt:lpstr>
      <vt:lpstr>Перспективы моей педагогической деятельности</vt:lpstr>
      <vt:lpstr> </vt:lpstr>
    </vt:vector>
  </TitlesOfParts>
  <Company>LGNPVK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Med</dc:creator>
  <cp:lastModifiedBy>123</cp:lastModifiedBy>
  <cp:revision>101</cp:revision>
  <dcterms:created xsi:type="dcterms:W3CDTF">2016-03-17T09:03:55Z</dcterms:created>
  <dcterms:modified xsi:type="dcterms:W3CDTF">2017-04-21T17:17:35Z</dcterms:modified>
</cp:coreProperties>
</file>