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56" r:id="rId5"/>
    <p:sldId id="259" r:id="rId6"/>
    <p:sldId id="263" r:id="rId7"/>
    <p:sldId id="264" r:id="rId8"/>
    <p:sldId id="257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5" autoAdjust="0"/>
  </p:normalViewPr>
  <p:slideViewPr>
    <p:cSldViewPr>
      <p:cViewPr>
        <p:scale>
          <a:sx n="79" d="100"/>
          <a:sy n="79" d="100"/>
        </p:scale>
        <p:origin x="-89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3372" y="928670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99"/>
                </a:solidFill>
                <a:latin typeface="Georgia" pitchFamily="18" charset="0"/>
              </a:rPr>
              <a:t>Подготовила педагог-психолог</a:t>
            </a:r>
          </a:p>
          <a:p>
            <a:pPr algn="ctr"/>
            <a:r>
              <a:rPr lang="ru-RU" sz="2800" b="1" i="1" dirty="0" smtClean="0">
                <a:solidFill>
                  <a:srgbClr val="CC0099"/>
                </a:solidFill>
                <a:latin typeface="Georgia" pitchFamily="18" charset="0"/>
              </a:rPr>
              <a:t> </a:t>
            </a:r>
            <a:r>
              <a:rPr lang="en-US" sz="2800" b="1" i="1" dirty="0" smtClean="0">
                <a:solidFill>
                  <a:srgbClr val="CC0099"/>
                </a:solidFill>
                <a:latin typeface="Georgia" pitchFamily="18" charset="0"/>
              </a:rPr>
              <a:t>I </a:t>
            </a:r>
            <a:r>
              <a:rPr lang="ru-RU" sz="2800" b="1" i="1" dirty="0" smtClean="0">
                <a:solidFill>
                  <a:srgbClr val="CC0099"/>
                </a:solidFill>
                <a:latin typeface="Georgia" pitchFamily="18" charset="0"/>
              </a:rPr>
              <a:t>квалификационной категории</a:t>
            </a:r>
          </a:p>
          <a:p>
            <a:pPr algn="ctr"/>
            <a:r>
              <a:rPr lang="ru-RU" sz="2800" b="1" i="1" dirty="0" err="1" smtClean="0">
                <a:solidFill>
                  <a:srgbClr val="CC0099"/>
                </a:solidFill>
                <a:latin typeface="Georgia" pitchFamily="18" charset="0"/>
              </a:rPr>
              <a:t>Катаргина</a:t>
            </a:r>
            <a:r>
              <a:rPr lang="ru-RU" sz="2800" b="1" i="1" dirty="0" smtClean="0">
                <a:solidFill>
                  <a:srgbClr val="CC0099"/>
                </a:solidFill>
                <a:latin typeface="Georgia" pitchFamily="18" charset="0"/>
              </a:rPr>
              <a:t> И.А.</a:t>
            </a:r>
            <a:endParaRPr lang="ru-RU" sz="2800" b="1" i="1" dirty="0">
              <a:solidFill>
                <a:srgbClr val="CC009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286124"/>
            <a:ext cx="67008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Мой помощник-кабинет</a:t>
            </a:r>
            <a:endParaRPr lang="ru-RU" sz="5400" b="1" cap="none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ds15\Desktop\РАБОЧАЯ\рабочие моменты\ПСИХОЛОГ 2016-17\IMG_0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72008"/>
            <a:ext cx="2557470" cy="19161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27" name="Picture 3" descr="C:\Users\ds15\Desktop\РАБОЧАЯ\рабочие моменты\ПСИХОЛОГ 2016-17\IMG_04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00042"/>
            <a:ext cx="1881193" cy="25108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707647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солнечный свет\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857232"/>
            <a:ext cx="4357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Зона релаксации и снятия эмоционального напряжения</a:t>
            </a:r>
          </a:p>
          <a:p>
            <a:endParaRPr lang="ru-RU" dirty="0"/>
          </a:p>
        </p:txBody>
      </p:sp>
      <p:pic>
        <p:nvPicPr>
          <p:cNvPr id="2050" name="Picture 2" descr="C:\Users\ds15\Desktop\IMG_3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3146480" cy="23574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051" name="Picture 3" descr="C:\Users\ds15\Desktop\IMG_3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86190"/>
            <a:ext cx="3148020" cy="23586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2117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солнечный свет\кр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2132" y="1000108"/>
            <a:ext cx="3143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Зона игровой терапии</a:t>
            </a:r>
          </a:p>
          <a:p>
            <a:endParaRPr lang="ru-RU" dirty="0"/>
          </a:p>
        </p:txBody>
      </p:sp>
      <p:pic>
        <p:nvPicPr>
          <p:cNvPr id="2" name="Picture 2" descr="C:\Users\ds15\Desktop\РАБОЧАЯ\рабочие моменты\МОИ занятия\IMG_6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65"/>
            <a:ext cx="3071834" cy="23015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3" descr="C:\Users\ds15\Desktop\РАБОЧАЯ\рабочие моменты\МОИ занятия\IMG_6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000372"/>
            <a:ext cx="3122278" cy="23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ds15\Desktop\РАБОЧАЯ\рабочие моменты\Психолог\IMG_71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286256"/>
            <a:ext cx="3029929" cy="2270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664872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солнечный свет\кр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s15\Desktop\кабинет\IMG_7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2"/>
            <a:ext cx="3719524" cy="27867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C:\Users\ds15\Desktop\кабинет\IMG_77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429000"/>
            <a:ext cx="4152900" cy="311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857884" y="642918"/>
            <a:ext cx="3143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Зона игровой терапии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4872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солнечный свет\оран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s15\Desktop\кабинет\IMG_77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3623219" cy="27146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075" name="Picture 3" descr="C:\Users\ds15\Desktop\кабинет\IMG_77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00042"/>
            <a:ext cx="3581396" cy="2683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076" name="Picture 4" descr="C:\Users\ds15\Desktop\кабинет\IMG_77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429000"/>
            <a:ext cx="4152900" cy="311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428728" y="378619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Зона игровой терапии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008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27032"/>
            <a:ext cx="9132168" cy="683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s15\Desktop\кабинет\IMG_77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4143404" cy="31043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099" name="Picture 3" descr="C:\Users\ds15\Desktop\кабинет\IMG_77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152900" cy="311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929322" y="714356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Зона диагностической</a:t>
            </a:r>
          </a:p>
          <a:p>
            <a:pPr algn="ctr"/>
            <a:r>
              <a:rPr lang="ru-RU" sz="2400" b="1" i="1" dirty="0" smtClean="0"/>
              <a:t>и коррекционно-развивающей работы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618094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27032"/>
            <a:ext cx="9132168" cy="683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0562" y="285728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Зона диагностической</a:t>
            </a:r>
          </a:p>
          <a:p>
            <a:pPr algn="ctr"/>
            <a:r>
              <a:rPr lang="ru-RU" sz="2400" b="1" i="1" dirty="0" smtClean="0"/>
              <a:t>и коррекционно-развивающей работы</a:t>
            </a:r>
            <a:endParaRPr lang="ru-RU" sz="2400" b="1" i="1" dirty="0"/>
          </a:p>
        </p:txBody>
      </p:sp>
      <p:pic>
        <p:nvPicPr>
          <p:cNvPr id="2050" name="Picture 2" descr="C:\Users\ds15\Desktop\РАБОЧАЯ\рабочие моменты\Психолог\IMG_67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00438"/>
            <a:ext cx="2339977" cy="31231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1" name="Picture 3" descr="C:\Users\ds15\Desktop\РАБОЧАЯ\рабочие моменты\Психолог\IMG_67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14290"/>
            <a:ext cx="2254244" cy="30087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2" name="Picture 4" descr="C:\Users\ds15\Desktop\РАБОЧАЯ\рабочие моменты\Психолог\IMG_67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500306"/>
            <a:ext cx="3433772" cy="25727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618094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27032"/>
            <a:ext cx="9132168" cy="683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0562" y="285728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Зона диагностической</a:t>
            </a:r>
          </a:p>
          <a:p>
            <a:pPr algn="ctr"/>
            <a:r>
              <a:rPr lang="ru-RU" sz="2400" b="1" i="1" dirty="0" smtClean="0"/>
              <a:t>и коррекционно-развивающей работы</a:t>
            </a:r>
            <a:endParaRPr lang="ru-RU" sz="2400" b="1" i="1" dirty="0"/>
          </a:p>
        </p:txBody>
      </p:sp>
      <p:pic>
        <p:nvPicPr>
          <p:cNvPr id="1026" name="Picture 2" descr="C:\Users\ds15\Desktop\IMG_25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254376" cy="2444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C:\Users\ds15\Desktop\IMG_28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107156"/>
            <a:ext cx="3289647" cy="24647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618094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олнечный свет\з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s15\Desktop\кабинет\IMG_7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6" y="357166"/>
            <a:ext cx="3929382" cy="2944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C:\Users\ds15\Desktop\кабинет\IMG_77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482304"/>
            <a:ext cx="3795710" cy="28438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500694" y="64291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Зона консультативной   работы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019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солнечный свет\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s15\Desktop\кабинет\IMG_7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28604"/>
            <a:ext cx="2836766" cy="3786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3" name="Picture 3" descr="C:\Users\ds15\Desktop\кабинет\IMG_77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428782"/>
            <a:ext cx="3867148" cy="2897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572000" y="857232"/>
            <a:ext cx="4357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Зона релаксации и снятия эмоционального напряжения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17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ds15</cp:lastModifiedBy>
  <cp:revision>17</cp:revision>
  <dcterms:created xsi:type="dcterms:W3CDTF">2015-03-08T13:55:54Z</dcterms:created>
  <dcterms:modified xsi:type="dcterms:W3CDTF">2017-04-25T04:50:38Z</dcterms:modified>
</cp:coreProperties>
</file>