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70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66FFFF"/>
    <a:srgbClr val="66FF33"/>
    <a:srgbClr val="0000FF"/>
    <a:srgbClr val="3333CC"/>
    <a:srgbClr val="660066"/>
    <a:srgbClr val="FF00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678B390-EDD8-4087-8BD5-4C59E0B0D4D9}" type="datetimeFigureOut">
              <a:rPr lang="ru-RU" smtClean="0"/>
              <a:t>14.02.2016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C136D7-B558-4023-8C23-2BAEEADFCA59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6.png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8.jpg"/><Relationship Id="rId7" Type="http://schemas.openxmlformats.org/officeDocument/2006/relationships/image" Target="../media/image10.jp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9.jpg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39" y="332656"/>
            <a:ext cx="6755525" cy="5976664"/>
          </a:xfrm>
        </p:spPr>
        <p:txBody>
          <a:bodyPr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Конспект занятия </a:t>
            </a:r>
            <a:r>
              <a:rPr lang="ru-RU" sz="3200" b="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ПУТЕШЕСТВИЕ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СТРАНУ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ЗНАНИЙ».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Учитель-логопед: Климова Т.Б.</a:t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МБОУСОШ п. Пионерский</a:t>
            </a:r>
            <a:br>
              <a:rPr lang="ru-RU" sz="24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2016 г.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032089"/>
            <a:ext cx="3816424" cy="316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68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68" y="-23161"/>
            <a:ext cx="925251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51920" y="5589240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3172575"/>
            <a:ext cx="2502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ЛИСИЙ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21637" y="4238315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40" y="2403134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ЛИСИЦА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9466" y="1340768"/>
            <a:ext cx="35461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ЛИСЁНОК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лево 8">
            <a:hlinkClick r:id="rId3" action="ppaction://hlinksldjump"/>
          </p:cNvPr>
          <p:cNvSpPr/>
          <p:nvPr/>
        </p:nvSpPr>
        <p:spPr>
          <a:xfrm>
            <a:off x="269481" y="6015540"/>
            <a:ext cx="396222" cy="276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993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57" y="-494603"/>
            <a:ext cx="9162456" cy="78843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25971" y="4715659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5874" y="3472920"/>
            <a:ext cx="2684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ЛЕСНОЙ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11049" y="2678140"/>
            <a:ext cx="2875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ЛЕСНИК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3107" y="2293419"/>
            <a:ext cx="25162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ЛЕСОК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61584" y="980728"/>
            <a:ext cx="3646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ЛЕСКА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лево 8">
            <a:hlinkClick r:id="rId3" action="ppaction://hlinksldjump"/>
          </p:cNvPr>
          <p:cNvSpPr/>
          <p:nvPr/>
        </p:nvSpPr>
        <p:spPr>
          <a:xfrm>
            <a:off x="701481" y="5485100"/>
            <a:ext cx="396222" cy="276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81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529" y="1624351"/>
            <a:ext cx="3781044" cy="29655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918"/>
            <a:ext cx="3203848" cy="37615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051" y="4598670"/>
            <a:ext cx="4098745" cy="22593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6634" y="3154863"/>
            <a:ext cx="16196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32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566472"/>
            <a:ext cx="2505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ЛИСТВА</a:t>
            </a:r>
            <a:endParaRPr lang="ru-RU" sz="32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070" y="743117"/>
            <a:ext cx="2195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ЛИСТОК</a:t>
            </a:r>
            <a:endParaRPr lang="ru-RU" sz="32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8342"/>
            <a:ext cx="4090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ЛИСТВЕННЫЙ</a:t>
            </a:r>
            <a:endParaRPr lang="ru-RU" sz="32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26218" y="3508806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6513" y="2924031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ЛИСИЙ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36620" y="252233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ЛИСИЦА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96460" y="1982032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ЛИСЁНОК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59326" y="5997643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92080" y="557846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ЛЕСНОЙ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312" y="513992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ЛЕСНИК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73018" y="4603720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ЛЕСОК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Дуга 18"/>
          <p:cNvSpPr/>
          <p:nvPr/>
        </p:nvSpPr>
        <p:spPr>
          <a:xfrm>
            <a:off x="123704" y="160588"/>
            <a:ext cx="1129295" cy="326940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Дуга 19"/>
          <p:cNvSpPr/>
          <p:nvPr/>
        </p:nvSpPr>
        <p:spPr>
          <a:xfrm>
            <a:off x="821822" y="720811"/>
            <a:ext cx="1129295" cy="326940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>
            <a:off x="119328" y="1523468"/>
            <a:ext cx="1129295" cy="326940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2" name="Дуга 21"/>
          <p:cNvSpPr/>
          <p:nvPr/>
        </p:nvSpPr>
        <p:spPr>
          <a:xfrm>
            <a:off x="665754" y="3112510"/>
            <a:ext cx="1129295" cy="326940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Дуга 22"/>
          <p:cNvSpPr/>
          <p:nvPr/>
        </p:nvSpPr>
        <p:spPr>
          <a:xfrm>
            <a:off x="4314324" y="3508805"/>
            <a:ext cx="957124" cy="411871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Дуга 23"/>
          <p:cNvSpPr/>
          <p:nvPr/>
        </p:nvSpPr>
        <p:spPr>
          <a:xfrm>
            <a:off x="3509600" y="2901171"/>
            <a:ext cx="957124" cy="411871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Дуга 24"/>
          <p:cNvSpPr/>
          <p:nvPr/>
        </p:nvSpPr>
        <p:spPr>
          <a:xfrm>
            <a:off x="4659616" y="2512160"/>
            <a:ext cx="957124" cy="411871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Дуга 25"/>
          <p:cNvSpPr/>
          <p:nvPr/>
        </p:nvSpPr>
        <p:spPr>
          <a:xfrm>
            <a:off x="3247656" y="1945311"/>
            <a:ext cx="957124" cy="411871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7" name="Дуга 26"/>
          <p:cNvSpPr/>
          <p:nvPr/>
        </p:nvSpPr>
        <p:spPr>
          <a:xfrm>
            <a:off x="7165600" y="5975614"/>
            <a:ext cx="820986" cy="315146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Дуга 27"/>
          <p:cNvSpPr/>
          <p:nvPr/>
        </p:nvSpPr>
        <p:spPr>
          <a:xfrm>
            <a:off x="5475965" y="5570762"/>
            <a:ext cx="820986" cy="315146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9" name="Дуга 28"/>
          <p:cNvSpPr/>
          <p:nvPr/>
        </p:nvSpPr>
        <p:spPr>
          <a:xfrm>
            <a:off x="7531434" y="5145606"/>
            <a:ext cx="820986" cy="315146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0" name="Дуга 29"/>
          <p:cNvSpPr/>
          <p:nvPr/>
        </p:nvSpPr>
        <p:spPr>
          <a:xfrm>
            <a:off x="6949991" y="4618205"/>
            <a:ext cx="820986" cy="315146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2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076" y="0"/>
            <a:ext cx="917907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716" y="980728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бор</a:t>
            </a:r>
            <a:endParaRPr lang="ru-RU" sz="4400" b="1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181035" y="1276169"/>
            <a:ext cx="684076" cy="26335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08506" y="980727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4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оровой</a:t>
            </a:r>
            <a:endParaRPr lang="ru-RU" sz="4400" b="1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5129783" y="1287078"/>
            <a:ext cx="684076" cy="26335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40152" y="983254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>боровик</a:t>
            </a:r>
            <a:endParaRPr lang="ru-RU" sz="4400" b="1" dirty="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815" y="2276872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осина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50" y="3428999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береза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1655676" y="2601754"/>
            <a:ext cx="684076" cy="26335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1651987" y="3689997"/>
            <a:ext cx="684076" cy="26335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4914369" y="2601754"/>
            <a:ext cx="648072" cy="26335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>
            <a:off x="4914369" y="3741182"/>
            <a:ext cx="684076" cy="263352"/>
          </a:xfrm>
          <a:prstGeom prst="rightArrow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354497" y="2276872"/>
            <a:ext cx="2820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осиновый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08104" y="2276872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подосиновик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92807" y="3443880"/>
            <a:ext cx="31081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березовый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98445" y="3429000"/>
            <a:ext cx="39538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подберезовик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лнце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4752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36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7" grpId="0" animBg="1"/>
      <p:bldP spid="8" grpId="0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192" y="1628800"/>
            <a:ext cx="4686833" cy="36511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07491" y="4112364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ОСЕНЬ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03771" y="484824"/>
            <a:ext cx="28781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ЛИСТЬЯ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7909" y="2149188"/>
            <a:ext cx="29640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КОВЕР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9299" y="5956161"/>
            <a:ext cx="4392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ЛИСТОПАД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76672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ОСЕННИЙ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4033" y="4114085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СУХИЕ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4033" y="2094623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ЗОЛОТАЯ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636" y="5956161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ЯРКИЙ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9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1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13594 -0.02269 L -0.31354 -0.24399 C -0.35434 -0.29051 -0.37552 -0.35788 -0.37205 -0.4257 C -0.3691 -0.50301 -0.34236 -0.5625 -0.29757 -0.60348 L -0.10174 -0.7963 " pathEditMode="relative" rAng="-5194568" ptsTypes="FffFF">
                                      <p:cBhvr>
                                        <p:cTn id="6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5" y="-39676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3.88889E-6 0 L 0.01077 0.7678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" y="3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0886 -0.00371 L -0.09843 -0.04306 C -0.12222 -0.05116 -0.13854 -0.07038 -0.14496 -0.09422 C -0.15034 -0.12292 -0.14409 -0.14977 -0.12691 -0.17362 L -0.05243 -0.28473 " pathEditMode="relative" rAng="15223219" ptsTypes="FffFF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36" y="-1164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 0.25 E" pathEditMode="relative" ptsTypes="">
                                      <p:cBhvr>
                                        <p:cTn id="7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5E-6 0.25 L -0.12622 0.26481 C -0.15435 0.26759 -0.17431 0.28402 -0.1823 0.30787 C -0.1915 0.33657 -0.18681 0.3662 -0.16962 0.39467 L -0.09322 0.53101 " pathEditMode="relative" rAng="6837544" ptsTypes="FffFF">
                                      <p:cBhvr>
                                        <p:cTn id="8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76" y="10023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1077 0.76782 L 0.01077 0.51782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4" grpId="2"/>
      <p:bldP spid="5" grpId="0"/>
      <p:bldP spid="5" grpId="1"/>
      <p:bldP spid="5" grpId="2"/>
      <p:bldP spid="6" grpId="0"/>
      <p:bldP spid="6" grpId="1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67" y="0"/>
            <a:ext cx="9144000" cy="68931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3867" y="836712"/>
            <a:ext cx="914399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</a:p>
          <a:p>
            <a:pPr algn="just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Наступила золотая …    . </a:t>
            </a:r>
          </a:p>
          <a:p>
            <a:pPr algn="just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Начался …</a:t>
            </a:r>
            <a:r>
              <a:rPr lang="en-US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…….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листопад. Полетели с деревьев желтые монетки. </a:t>
            </a:r>
          </a:p>
          <a:p>
            <a:pPr algn="just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Ярким    …     листвы покрыта осенью земля. </a:t>
            </a:r>
          </a:p>
          <a:p>
            <a:pPr algn="just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Тихо шуршат под ногами сухие … .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104560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6173073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осенний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3" y="5458503"/>
            <a:ext cx="2016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ковром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2521" y="5825557"/>
            <a:ext cx="2304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листья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29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0.5 -0.5372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0" y="-26875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7037E-6 L 0.00782 -0.3159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1581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59259E-6 L 0.38316 -0.1912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9" y="-956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46858 -0.5986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38" y="-2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618"/>
            <a:ext cx="9144000" cy="69072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0364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СТРАНА ЗНАНИЙ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2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" y="-76594"/>
            <a:ext cx="9144000" cy="69979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23026" y="5312241"/>
            <a:ext cx="20979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endParaRPr lang="ru-RU" sz="6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595857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2692370"/>
            <a:ext cx="2808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рассада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07945" y="2276872"/>
            <a:ext cx="2678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посадки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5684" y="1716100"/>
            <a:ext cx="2721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садовод</a:t>
            </a:r>
            <a:endParaRPr lang="ru-RU" sz="48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7843" y="985749"/>
            <a:ext cx="2923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садовник</a:t>
            </a:r>
            <a:endParaRPr lang="ru-RU" sz="4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82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" y="-76594"/>
            <a:ext cx="9144000" cy="69979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23026" y="5312241"/>
            <a:ext cx="20979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endParaRPr lang="ru-RU" sz="80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0" y="595857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2692370"/>
            <a:ext cx="28083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рас</a:t>
            </a:r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07945" y="2276872"/>
            <a:ext cx="2678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5684" y="1716100"/>
            <a:ext cx="27217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овод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67843" y="985749"/>
            <a:ext cx="2923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сад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овник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Дуга 9"/>
          <p:cNvSpPr/>
          <p:nvPr/>
        </p:nvSpPr>
        <p:spPr>
          <a:xfrm>
            <a:off x="3381310" y="1140156"/>
            <a:ext cx="906760" cy="415498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Дуга 10"/>
          <p:cNvSpPr/>
          <p:nvPr/>
        </p:nvSpPr>
        <p:spPr>
          <a:xfrm>
            <a:off x="2555776" y="1863450"/>
            <a:ext cx="967250" cy="413422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Дуга 11"/>
          <p:cNvSpPr/>
          <p:nvPr/>
        </p:nvSpPr>
        <p:spPr>
          <a:xfrm>
            <a:off x="2931388" y="2780928"/>
            <a:ext cx="905859" cy="326940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Дуга 12"/>
          <p:cNvSpPr/>
          <p:nvPr/>
        </p:nvSpPr>
        <p:spPr>
          <a:xfrm>
            <a:off x="5292080" y="2403296"/>
            <a:ext cx="891804" cy="289074"/>
          </a:xfrm>
          <a:prstGeom prst="arc">
            <a:avLst>
              <a:gd name="adj1" fmla="val 11295907"/>
              <a:gd name="adj2" fmla="val 2134852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Дуга 13"/>
          <p:cNvSpPr/>
          <p:nvPr/>
        </p:nvSpPr>
        <p:spPr>
          <a:xfrm>
            <a:off x="3837247" y="5586250"/>
            <a:ext cx="1415762" cy="556988"/>
          </a:xfrm>
          <a:prstGeom prst="arc">
            <a:avLst>
              <a:gd name="adj1" fmla="val 11295907"/>
              <a:gd name="adj2" fmla="val 21545663"/>
            </a:avLst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83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4" y="-531440"/>
            <a:ext cx="9129106" cy="77768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4"/>
            <a:ext cx="9842586" cy="7776864"/>
          </a:xfrm>
          <a:prstGeom prst="rect">
            <a:avLst/>
          </a:prstGeom>
        </p:spPr>
      </p:pic>
      <p:pic>
        <p:nvPicPr>
          <p:cNvPr id="5" name="вода+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68320" y="6553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6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437148"/>
            <a:ext cx="33123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РОД</a:t>
            </a:r>
            <a:endParaRPr lang="ru-RU" sz="88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8296" y="188640"/>
            <a:ext cx="524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РОДИНА</a:t>
            </a:r>
            <a:endParaRPr lang="ru-RU" sz="88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5865" y="2437148"/>
            <a:ext cx="524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РОДНЯ</a:t>
            </a:r>
            <a:endParaRPr lang="ru-RU" sz="88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6888" y="2437148"/>
            <a:ext cx="2592288" cy="1567916"/>
          </a:xfrm>
          <a:prstGeom prst="rect">
            <a:avLst/>
          </a:prstGeom>
          <a:solidFill>
            <a:schemeClr val="accent1">
              <a:alpha val="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635896" y="5085184"/>
            <a:ext cx="524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88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РОДНИК</a:t>
            </a:r>
            <a:endParaRPr lang="ru-RU" sz="88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1433" y="351250"/>
            <a:ext cx="5112567" cy="1302534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31433" y="2437148"/>
            <a:ext cx="5112567" cy="1567916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41777" y="5107810"/>
            <a:ext cx="5102223" cy="1584176"/>
          </a:xfrm>
          <a:prstGeom prst="rect">
            <a:avLst/>
          </a:prstGeom>
          <a:solidFill>
            <a:schemeClr val="accent1">
              <a:alpha val="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1619672" y="1340768"/>
            <a:ext cx="2216193" cy="10963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915816" y="3221106"/>
            <a:ext cx="100811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2"/>
          </p:cNvCxnSpPr>
          <p:nvPr/>
        </p:nvCxnSpPr>
        <p:spPr>
          <a:xfrm>
            <a:off x="1593032" y="4005064"/>
            <a:ext cx="2216193" cy="18722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66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4" grpId="0" animBg="1"/>
      <p:bldP spid="9" grpId="0"/>
      <p:bldP spid="5" grpId="0" animBg="1"/>
      <p:bldP spid="6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620688"/>
            <a:ext cx="698477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Слова, которые близки по смыслу и имеют общую часть, называются родственными.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Слова, обозначающие предмет и отвечающие на вопросы Кто? или Что?, называются словами- предметами</a:t>
            </a: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Слова, обозначающие признак предмета и отвечающие на вопросы Какой? или Какая?, называются словами- признаками.</a:t>
            </a:r>
            <a:r>
              <a:rPr lang="ru-RU" sz="2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Слова, обозначающие действие предмета и отвечающие на вопрос Что делает?, называются словами- действиями. 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1313185"/>
            <a:ext cx="74168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1.Слова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близки по смыслу и имеют общую часть, называются родственными.</a:t>
            </a:r>
          </a:p>
          <a:p>
            <a:pPr algn="ctr"/>
            <a:endParaRPr lang="ru-RU" sz="4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169" y="-1"/>
            <a:ext cx="9196368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8242" y="2863160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80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852934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80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4366" y="2852935"/>
            <a:ext cx="31683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ПАД</a:t>
            </a:r>
            <a:endParaRPr lang="ru-RU" sz="8000" b="1" i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017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0" y="15132"/>
            <a:ext cx="3314684" cy="2673133"/>
          </a:xfrm>
          <a:prstGeom prst="rect">
            <a:avLst/>
          </a:prstGeom>
        </p:spPr>
      </p:pic>
      <p:pic>
        <p:nvPicPr>
          <p:cNvPr id="3" name="Рисунок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116" y="2688265"/>
            <a:ext cx="4475381" cy="2781558"/>
          </a:xfrm>
          <a:prstGeom prst="rect">
            <a:avLst/>
          </a:prstGeom>
        </p:spPr>
      </p:pic>
      <p:pic>
        <p:nvPicPr>
          <p:cNvPr id="4" name="Рисунок 3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117" y="3241788"/>
            <a:ext cx="2460873" cy="3616212"/>
          </a:xfrm>
          <a:prstGeom prst="rect">
            <a:avLst/>
          </a:prstGeom>
        </p:spPr>
      </p:pic>
      <p:sp>
        <p:nvSpPr>
          <p:cNvPr id="5" name="Стрелка влево 4">
            <a:hlinkClick r:id="rId8" action="ppaction://hlinksldjump"/>
          </p:cNvPr>
          <p:cNvSpPr/>
          <p:nvPr/>
        </p:nvSpPr>
        <p:spPr>
          <a:xfrm rot="10800000">
            <a:off x="189855" y="6129299"/>
            <a:ext cx="360041" cy="2160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37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87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35896" y="5589240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4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3079450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ЛИСТВА</a:t>
            </a:r>
            <a:endParaRPr lang="ru-RU" sz="4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75403" y="2924944"/>
            <a:ext cx="36976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ЛИСТОК</a:t>
            </a:r>
            <a:endParaRPr lang="ru-RU" sz="4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40465" y="615238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4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3968" y="1700808"/>
            <a:ext cx="4680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ЛИСТВЕННЫЙ</a:t>
            </a:r>
            <a:endParaRPr lang="ru-RU" sz="4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лево 11">
            <a:hlinkClick r:id="rId3" action="ppaction://hlinksldjump"/>
          </p:cNvPr>
          <p:cNvSpPr/>
          <p:nvPr/>
        </p:nvSpPr>
        <p:spPr>
          <a:xfrm>
            <a:off x="269481" y="6015540"/>
            <a:ext cx="396222" cy="27670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72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1417</TotalTime>
  <Words>180</Words>
  <Application>Microsoft Office PowerPoint</Application>
  <PresentationFormat>Экран (4:3)</PresentationFormat>
  <Paragraphs>77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Конспект занятия «ПУТЕШЕСТВИЕ  В СТРАНУ ЗНАНИЙ».      Учитель-логопед: Климова Т.Б. МБОУСОШ п. Пионерский 2016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63</cp:revision>
  <dcterms:created xsi:type="dcterms:W3CDTF">2011-08-22T18:14:39Z</dcterms:created>
  <dcterms:modified xsi:type="dcterms:W3CDTF">2016-02-14T19:10:31Z</dcterms:modified>
</cp:coreProperties>
</file>