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65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FFF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20B-15B6-4D01-9C9D-E37977400AB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42E5-F489-4F4D-B489-573613484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20B-15B6-4D01-9C9D-E37977400AB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42E5-F489-4F4D-B489-573613484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20B-15B6-4D01-9C9D-E37977400AB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42E5-F489-4F4D-B489-573613484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20B-15B6-4D01-9C9D-E37977400AB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42E5-F489-4F4D-B489-573613484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20B-15B6-4D01-9C9D-E37977400AB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42E5-F489-4F4D-B489-573613484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20B-15B6-4D01-9C9D-E37977400AB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42E5-F489-4F4D-B489-573613484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20B-15B6-4D01-9C9D-E37977400AB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42E5-F489-4F4D-B489-573613484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20B-15B6-4D01-9C9D-E37977400AB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42E5-F489-4F4D-B489-573613484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20B-15B6-4D01-9C9D-E37977400AB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42E5-F489-4F4D-B489-573613484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20B-15B6-4D01-9C9D-E37977400AB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42E5-F489-4F4D-B489-573613484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20B-15B6-4D01-9C9D-E37977400AB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42E5-F489-4F4D-B489-573613484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220B-15B6-4D01-9C9D-E37977400AB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C42E5-F489-4F4D-B489-573613484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sdfgh\Documents\твиттер 2017\Мохова Г.В\результаты программы росток\P10107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82"/>
            <a:ext cx="9072594" cy="680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215370" cy="1143000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FFFF99"/>
                </a:solidFill>
                <a:latin typeface="Birusa" pitchFamily="2" charset="0"/>
              </a:rPr>
              <a:t>Работа по программе дополнительного образования«Росток», модуль «Мир цветов»,</a:t>
            </a:r>
            <a:r>
              <a:rPr lang="ru-RU" sz="3800" dirty="0" smtClean="0">
                <a:solidFill>
                  <a:srgbClr val="FFFF99"/>
                </a:solidFill>
                <a:latin typeface="Birusa" pitchFamily="2" charset="0"/>
              </a:rPr>
              <a:t/>
            </a:r>
            <a:br>
              <a:rPr lang="ru-RU" sz="3800" dirty="0" smtClean="0">
                <a:solidFill>
                  <a:srgbClr val="FFFF99"/>
                </a:solidFill>
                <a:latin typeface="Birusa" pitchFamily="2" charset="0"/>
              </a:rPr>
            </a:br>
            <a:r>
              <a:rPr lang="ru-RU" sz="3800" dirty="0" smtClean="0">
                <a:solidFill>
                  <a:srgbClr val="FFFF99"/>
                </a:solidFill>
                <a:latin typeface="Birusa" pitchFamily="2" charset="0"/>
              </a:rPr>
              <a:t>руководитель Мохова Галина Викторовна</a:t>
            </a:r>
            <a:endParaRPr lang="ru-RU" sz="3800" dirty="0">
              <a:solidFill>
                <a:srgbClr val="FFFF99"/>
              </a:solidFill>
              <a:latin typeface="Birus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3328982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Дорожка в саду  нас зовёт прогуляться...</a:t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pic>
        <p:nvPicPr>
          <p:cNvPr id="12290" name="Picture 2" descr="C:\Users\asdfgh\Documents\твиттер 2017\Мохова Г.В\результаты программы росток\P10107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928934"/>
            <a:ext cx="5238755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asdfgh\Documents\твиттер 2017\Мохова Г.В\результаты программы росток\P10107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47" y="0"/>
            <a:ext cx="5048253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4286256"/>
            <a:ext cx="3071834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Под тени деревьев, где блики и пятна.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dfgh\Documents\твиттер 2017\Мохова Г.В\результаты программы росток\P1010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60711"/>
            <a:ext cx="8643998" cy="6482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7818" y="357166"/>
            <a:ext cx="332898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Спасибо за внимание!</a:t>
            </a:r>
            <a:endParaRPr lang="ru-RU" sz="3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4286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Посев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семян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098" name="Picture 2" descr="D:\твиттер 2017 год\Мохова Г.В. основная\мохова г.в\посадка семян\P10105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29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твиттер 2017 год\Мохова Г.В. основная\мохова г.в\посадка семян\P10105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00438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asdfgh\Desktop\134829325_1834759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037558" y="2037556"/>
            <a:ext cx="6656387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115196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Уход за рассадой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Birusa" pitchFamily="2" charset="0"/>
              </a:rPr>
              <a:t>Полив рассады</a:t>
            </a:r>
            <a:endParaRPr lang="ru-RU" dirty="0">
              <a:latin typeface="Birusa" pitchFamily="2" charset="0"/>
            </a:endParaRPr>
          </a:p>
        </p:txBody>
      </p:sp>
      <p:pic>
        <p:nvPicPr>
          <p:cNvPr id="5122" name="Picture 2" descr="D:\твиттер 2017 год\Мохова Г.В. основная\мохова г.в\уход за рассадой\P10105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143116"/>
            <a:ext cx="4040188" cy="3030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8" y="1214422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Birusa" pitchFamily="2" charset="0"/>
              </a:rPr>
              <a:t>Закаливание рассады</a:t>
            </a:r>
            <a:endParaRPr lang="ru-RU" dirty="0">
              <a:latin typeface="Birusa" pitchFamily="2" charset="0"/>
            </a:endParaRPr>
          </a:p>
        </p:txBody>
      </p:sp>
      <p:pic>
        <p:nvPicPr>
          <p:cNvPr id="5123" name="Picture 3" descr="D:\твиттер 2017 год\Мохова Г.В. основная\Мохова Г.В. новое\закаливание рассады\P10105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4041775" cy="3031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C:\Users\asdfgh\Desktop\134829325_1834759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77235">
            <a:off x="-546725" y="624836"/>
            <a:ext cx="2752499" cy="1104690"/>
          </a:xfrm>
          <a:prstGeom prst="rect">
            <a:avLst/>
          </a:prstGeom>
          <a:noFill/>
        </p:spPr>
      </p:pic>
      <p:pic>
        <p:nvPicPr>
          <p:cNvPr id="12" name="Picture 4" descr="C:\Users\asdfgh\Desktop\134829325_1834759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97637" flipV="1">
            <a:off x="7187882" y="440971"/>
            <a:ext cx="2214578" cy="121444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071802" y="5572140"/>
            <a:ext cx="350046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Вика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леечку взяла,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Все цветочки полила.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Пусть попьют водички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Цветочки-невелички.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2643182"/>
            <a:ext cx="378618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Пикировка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рассады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146" name="Picture 2" descr="D:\твиттер 2017 год\Мохова Г.В. основная\мохова г.в\P10105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29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D:\твиттер 2017 год\Мохова Г.В. основная\мохова г.в\P10105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C:\Users\asdfgh\Desktop\134829325_1834759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037558" y="2037556"/>
            <a:ext cx="6656387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3714752"/>
            <a:ext cx="347185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Как рассада хороша, так и радуется душа</a:t>
            </a:r>
            <a:endParaRPr lang="ru-RU" sz="2800" b="1" dirty="0">
              <a:latin typeface="Arial Black" pitchFamily="34" charset="0"/>
            </a:endParaRPr>
          </a:p>
        </p:txBody>
      </p:sp>
      <p:pic>
        <p:nvPicPr>
          <p:cNvPr id="1027" name="Picture 3" descr="D:\твиттер 2017 год\Мохова Г.В. основная\высадка рассады\какая рассада\P1010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000709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D:\твиттер 2017 год\Мохова Г.В. основная\Мохова Г.В. новое\мы вырастили рассаду\P10106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632" y="142852"/>
            <a:ext cx="3976210" cy="2982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23"/>
            <a:ext cx="4772025" cy="3286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571744"/>
            <a:ext cx="44005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Высадка рассады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4" name="Picture 2" descr="D:\твиттер 2017 год\Мохова Г.В. основная\высадка рассады\высадка рассады\P10106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29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твиттер 2017 год\Мохова Г.В. основная\высадка рассады\высадка рассады\P10106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asdfgh\Desktop\134829325_1834759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904219" y="2037556"/>
            <a:ext cx="6656387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20113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Альпийская горка</a:t>
            </a:r>
            <a:endParaRPr lang="ru-RU" sz="3200" b="1" dirty="0">
              <a:latin typeface="Arial Black" pitchFamily="34" charset="0"/>
            </a:endParaRPr>
          </a:p>
        </p:txBody>
      </p:sp>
      <p:pic>
        <p:nvPicPr>
          <p:cNvPr id="9219" name="Picture 3" descr="C:\Users\asdfgh\Documents\твиттер 2017\Мохова Г.В\результаты программы росток\P10107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97" y="2428892"/>
            <a:ext cx="6096011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asdfgh\Documents\твиттер 2017\Мохова Г.В\результаты программы росток\P10107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9" y="-142900"/>
            <a:ext cx="5524539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asdfgh\Desktop\ca2dd3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2850507" cy="2124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4572008"/>
            <a:ext cx="3071802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Расцвели хризантемы в саду…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10243" name="Picture 3" descr="C:\Users\asdfgh\Documents\твиттер 2017\Мохова Г.В\результаты программы росток\P10107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2286016"/>
            <a:ext cx="6286512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asdfgh\Documents\твиттер 2017\Мохова Г.В\результаты программы росток\P10107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-142900"/>
            <a:ext cx="5429288" cy="407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3857620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Вся земля ковер нарядный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Яркий, красочный, парадный.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Шапки пестрые цветут,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Словно праздничный салют.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24719"/>
            <a:ext cx="5233706" cy="463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042" y="571480"/>
            <a:ext cx="4186238" cy="135732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Black" pitchFamily="34" charset="0"/>
              </a:rPr>
              <a:t>...Шапки пестрые цветут,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Словно праздничный салют.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Сто оттенков и сортов</a:t>
            </a: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endParaRPr lang="ru-RU" sz="1800" dirty="0">
              <a:latin typeface="Arial Black" pitchFamily="34" charset="0"/>
            </a:endParaRPr>
          </a:p>
        </p:txBody>
      </p:sp>
      <p:pic>
        <p:nvPicPr>
          <p:cNvPr id="1127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8" y="0"/>
            <a:ext cx="4857760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5072074"/>
            <a:ext cx="321471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Этих радостных цветов: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Arial Black" pitchFamily="34" charset="0"/>
              </a:rPr>
              <a:t>Розовые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, красные –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Самые прекрасные!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88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Работа по программе дополнительного образования«Росток», модуль «Мир цветов», руководитель Мохова Галина Викторовна</vt:lpstr>
      <vt:lpstr>Посев  семян</vt:lpstr>
      <vt:lpstr>Уход за рассадой</vt:lpstr>
      <vt:lpstr>Пикировка  рассады</vt:lpstr>
      <vt:lpstr>Как рассада хороша, так и радуется душа</vt:lpstr>
      <vt:lpstr>Высадка рассады</vt:lpstr>
      <vt:lpstr>Альпийская горка</vt:lpstr>
      <vt:lpstr>Расцвели хризантемы в саду…</vt:lpstr>
      <vt:lpstr>...Шапки пестрые цветут, Словно праздничный салют. Сто оттенков и сортов </vt:lpstr>
      <vt:lpstr>Дорожка в саду  нас зовёт прогуляться...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asdfgh</dc:creator>
  <cp:lastModifiedBy>asdfgh</cp:lastModifiedBy>
  <cp:revision>13</cp:revision>
  <dcterms:created xsi:type="dcterms:W3CDTF">2017-09-29T10:57:09Z</dcterms:created>
  <dcterms:modified xsi:type="dcterms:W3CDTF">2017-10-03T12:14:05Z</dcterms:modified>
</cp:coreProperties>
</file>