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7" r:id="rId12"/>
    <p:sldId id="268" r:id="rId13"/>
    <p:sldId id="270" r:id="rId14"/>
    <p:sldId id="272" r:id="rId15"/>
    <p:sldId id="273" r:id="rId16"/>
    <p:sldId id="278" r:id="rId17"/>
    <p:sldId id="279" r:id="rId18"/>
    <p:sldId id="280" r:id="rId19"/>
    <p:sldId id="282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FBAF4-8AB0-42D3-91B5-05A27C158A9E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20CD-A149-407D-9E52-70940C410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2457-CF30-4C14-9ED4-6A4CC596C911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4094-CE3F-4E5B-944E-319F32AA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F24B-293A-40BF-B272-FC2EBCA8B317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B8D1-5440-4ECC-AF80-BC658F83C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6D76-4C03-49BB-ADD4-ACEA80FF6650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4D0A-C8F8-4A8F-9C65-908276A41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904C-F7B2-44A1-8DEF-CDA9491577D8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60265-43B7-46FA-8491-83EA01CD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3C7B-D277-48FC-A9EC-EAA53421E5A8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63E5-73B4-4387-9751-4D0B64AC8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583F-A061-4BD4-BCE2-2B1AFF5700EB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B25B-1813-48D5-B6AB-CAE5ABFB0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FAA7-5E87-442B-9C8C-DBAD75393D33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E6F8-6A46-48CA-B42D-8B3E25414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A638-5CCA-45A5-B9BE-4E72B01C9681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194CE-7BA5-4091-8888-096EA6994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1BE-98FA-46AA-9833-5C00D135F2D2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D50-2B9F-488D-A9B5-0C23807F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EA49-785F-4A25-87B2-549B3FBC1474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F97F-35A7-47B9-B0E1-52E8A498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1233A4-9C3A-4D9C-8A03-6EF6E18CAC7F}" type="datetimeFigureOut">
              <a:rPr lang="ru-RU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82F8F-20C0-4B2C-A514-6882850D0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15250" cy="3929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Использование элементов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сказкотерапии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коррекции речевого недоразвития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214813"/>
            <a:ext cx="7407275" cy="2428875"/>
          </a:xfrm>
        </p:spPr>
        <p:txBody>
          <a:bodyPr/>
          <a:lstStyle/>
          <a:p>
            <a:r>
              <a:rPr lang="ru-RU" sz="1600" smtClean="0"/>
              <a:t>                                              </a:t>
            </a:r>
          </a:p>
          <a:p>
            <a:endParaRPr lang="ru-RU" sz="1600" smtClean="0"/>
          </a:p>
          <a:p>
            <a:r>
              <a:rPr lang="ru-RU" sz="1600" smtClean="0"/>
              <a:t>                                                 составили: </a:t>
            </a:r>
          </a:p>
          <a:p>
            <a:r>
              <a:rPr lang="ru-RU" sz="1600" smtClean="0"/>
              <a:t>                                                                                 Дурнева Л.В. , Кальченко О.Г.                                                                  </a:t>
            </a:r>
          </a:p>
          <a:p>
            <a:pPr algn="r"/>
            <a:r>
              <a:rPr lang="ru-RU" sz="1600" smtClean="0"/>
              <a:t>                                                                             учителя-логопеды высшей кв.  категории </a:t>
            </a:r>
          </a:p>
          <a:p>
            <a:endParaRPr lang="ru-RU" sz="1600" smtClean="0"/>
          </a:p>
          <a:p>
            <a:endParaRPr lang="ru-RU" sz="1600" smtClean="0"/>
          </a:p>
          <a:p>
            <a:endParaRPr lang="ru-RU" sz="1600" smtClean="0"/>
          </a:p>
        </p:txBody>
      </p:sp>
      <p:pic>
        <p:nvPicPr>
          <p:cNvPr id="1026" name="Picture 2" descr="C:\Documents and Settings\Администратор\Рабочий стол\для Ларисы Викторовны сказки и сканирование\0_73836_da7b22b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357718" cy="321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362950" cy="17145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ru-RU" sz="2800" b="1" dirty="0" smtClean="0"/>
          </a:p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Виды художественных сказок по содержанию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Сказки о животных</a:t>
            </a:r>
            <a:endParaRPr lang="ru-RU" sz="2800" b="1" dirty="0" smtClean="0"/>
          </a:p>
          <a:p>
            <a:pPr>
              <a:buFontTx/>
              <a:buNone/>
              <a:defRPr/>
            </a:pPr>
            <a:endParaRPr lang="ru-RU" sz="2800" b="1" dirty="0"/>
          </a:p>
        </p:txBody>
      </p:sp>
      <p:pic>
        <p:nvPicPr>
          <p:cNvPr id="2054" name="Picture 6" descr="C:\Documents and Settings\Администратор\Рабочий стол\тере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3197">
            <a:off x="4389176" y="1972756"/>
            <a:ext cx="4233247" cy="4107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Documents and Settings\Администратор\Рабочий стол\кур ря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5976">
            <a:off x="428035" y="2419578"/>
            <a:ext cx="3726553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Бытовые сказки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endParaRPr lang="ru-RU" sz="2800" dirty="0"/>
          </a:p>
        </p:txBody>
      </p:sp>
      <p:pic>
        <p:nvPicPr>
          <p:cNvPr id="4098" name="Picture 2" descr="C:\Documents and Settings\Администратор\Рабочий стол\для Ларисы Викторовны сказки и сканирование\sestrica_alyonushka_i_bratec_ivanushk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342446">
            <a:off x="222183" y="2068221"/>
            <a:ext cx="4794207" cy="389275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Documents and Settings\Администратор\Рабочий стол\для Ларисы Викторовны сказки и сканирование\Сестрица-Алёнушка-и-братец-Иванушка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4099">
            <a:off x="4697713" y="2416767"/>
            <a:ext cx="4200079" cy="3417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85750"/>
            <a:ext cx="7499350" cy="596265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800" b="1" dirty="0" smtClean="0"/>
          </a:p>
          <a:p>
            <a:pPr algn="ctr">
              <a:buFontTx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Волшебные сказки</a:t>
            </a:r>
          </a:p>
          <a:p>
            <a:pPr algn="ctr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123" name="Picture 3" descr="C:\Documents and Settings\Администратор\Рабочий стол\для Ларисы Викторовны сказки и сканирование\tsarevna-lyagushk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4781">
            <a:off x="4398355" y="2530380"/>
            <a:ext cx="428628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Documents and Settings\Администратор\Рабочий стол\для Ларисы Викторовны сказки и сканирование\Krosnecnka_Havroshechk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0759">
            <a:off x="342804" y="2196198"/>
            <a:ext cx="4253409" cy="3539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9220" name="Picture 4" descr="C:\Documents and Settings\Администратор\Рабочий стол\фото през\20140417_1201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730765" cy="356593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C:\Documents and Settings\Администратор\Рабочий стол\фото през\20140417_120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412" y="2571744"/>
            <a:ext cx="471186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642938"/>
          <a:ext cx="8229600" cy="538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0"/>
                <a:gridCol w="4829180"/>
              </a:tblGrid>
              <a:tr h="7280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Лексическая тема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Художественная сказка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«Дом»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«Три поросенка» (С.В.Михалков)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«Посуда»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Федорино</a:t>
                      </a:r>
                      <a:r>
                        <a:rPr lang="ru-RU" sz="1600" dirty="0" smtClean="0"/>
                        <a:t> горе» (К.И.Чуковский)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«Обувь. Одежда»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«Чудо-дерево» (К.И.Чуковский)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«Домашние животные»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«Кто сказал «МЯУ?» (</a:t>
                      </a:r>
                      <a:r>
                        <a:rPr lang="ru-RU" sz="1600" dirty="0" err="1" smtClean="0"/>
                        <a:t>В.Сутеев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«Домашние птицы»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«Гадкий утенок» (Г.-Х.Андерсен)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«Животные жарких стран»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«Доктор Айболит» (К.И.Чуковский)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«Насекомые»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«Муха-Цокотуха» (К.И.Чуковский)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«Рыбы»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«Случай с </a:t>
                      </a:r>
                      <a:r>
                        <a:rPr lang="ru-RU" sz="1600" dirty="0" err="1" smtClean="0"/>
                        <a:t>Евсейкой</a:t>
                      </a:r>
                      <a:r>
                        <a:rPr lang="ru-RU" sz="1600" dirty="0" smtClean="0"/>
                        <a:t>» (А.М.Горький)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«Деревья. Кустарники»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«Как коза избушку построила» (</a:t>
                      </a:r>
                      <a:r>
                        <a:rPr lang="ru-RU" sz="1600" dirty="0" err="1" smtClean="0"/>
                        <a:t>ру</a:t>
                      </a:r>
                      <a:r>
                        <a:rPr lang="ru-RU" sz="1600" dirty="0" smtClean="0"/>
                        <a:t>. Нар. Сказка)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«Лес. Грибы. Ягоды»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«Война грибов</a:t>
                      </a:r>
                      <a:r>
                        <a:rPr lang="ru-RU" sz="1600" baseline="0" dirty="0" smtClean="0"/>
                        <a:t> с ягодами» (В.И.Даль)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«Хлеб»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«Колосок» (</a:t>
                      </a:r>
                      <a:r>
                        <a:rPr lang="ru-RU" sz="1600" dirty="0" err="1" smtClean="0"/>
                        <a:t>укр</a:t>
                      </a:r>
                      <a:r>
                        <a:rPr lang="ru-RU" sz="1600" dirty="0" smtClean="0"/>
                        <a:t>. Нар. Сказка)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«Зима»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«Проказы старухи-зимы» (К.Д.Ушинский)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C:\Documents and Settings\Администратор\Рабочий стол\фото през\20140417_1105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072437" cy="56435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Documents and Settings\Администратор\Рабочий стол\фото през\20140417_1023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714375"/>
            <a:ext cx="8286750" cy="55006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 descr="C:\Documents and Settings\Администратор\Рабочий стол\фото през\20140417_1129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143875" cy="5572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3" descr="C:\Documents and Settings\Администратор\Рабочий стол\Фото Сказка Теремок\PA280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215312" cy="5857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Documents and Settings\Администратор\Рабочий стол\фото сегодня\P10104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14375"/>
            <a:ext cx="8215313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Documents and Settings\Администратор\Рабочий стол\мальчик читает, сп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642938"/>
            <a:ext cx="8001000" cy="5500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Documents and Settings\Администратор\Рабочий стол\фото през\20140417_115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8072437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Documents and Settings\Администратор\Рабочий стол\фото през\20140417_103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358188" cy="5715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Сказочного ВАМ настроения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8229600" cy="207170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 descr="C:\Documents and Settings\Администратор\Рабочий стол\мама читает ребен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547942" cy="3155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Documents and Settings\Администратор\Рабочий стол\волшебная книг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215313" cy="5786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C:\Documents and Settings\Администратор\Рабочий стол\зинкевич-книги\к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23402">
            <a:off x="466203" y="581780"/>
            <a:ext cx="2031211" cy="233299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Documents and Settings\Администратор\Рабочий стол\зинкевич-книги\к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4775">
            <a:off x="6276517" y="712544"/>
            <a:ext cx="2183165" cy="2521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Администратор\Рабочий стол\зинкевич-книги\кн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88384">
            <a:off x="714348" y="3214686"/>
            <a:ext cx="2359026" cy="2703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Documents and Settings\Администратор\Рабочий стол\зинкевич-книги\к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3521">
            <a:off x="6292850" y="3571876"/>
            <a:ext cx="213680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0" name="Picture 6" descr="C:\Documents and Settings\Администратор\Рабочий стол\зинкевич-книги\зинкеви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1143000"/>
            <a:ext cx="3714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8" name="Picture 2" descr="C:\Documents and Settings\Администратор\Рабочий стол\фото през\20140415_1105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714375"/>
            <a:ext cx="8072437" cy="5429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C:\Documents and Settings\Администратор\Рабочий стол\фото през\20140415_11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785813"/>
            <a:ext cx="8215312" cy="5357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Documents and Settings\Администратор\Рабочий стол\фото през\20140417_104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714375"/>
            <a:ext cx="8143875" cy="5572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4" name="Picture 2" descr="C:\Documents and Settings\Администратор\Рабочий стол\фото през\20140415_1114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785813"/>
            <a:ext cx="8286750" cy="5429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398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Виды сказок по назначению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1506" name="Содержимое 6"/>
          <p:cNvSpPr>
            <a:spLocks noGrp="1"/>
          </p:cNvSpPr>
          <p:nvPr>
            <p:ph idx="1"/>
          </p:nvPr>
        </p:nvSpPr>
        <p:spPr>
          <a:xfrm>
            <a:off x="1435100" y="4429125"/>
            <a:ext cx="7499350" cy="1819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7313" y="2000250"/>
            <a:ext cx="25003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художественные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50" y="4714875"/>
            <a:ext cx="242887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психо</a:t>
            </a:r>
            <a:r>
              <a:rPr lang="ru-RU" sz="2400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коррекционные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88" y="3357563"/>
            <a:ext cx="278606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медитативные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25" y="4643438"/>
            <a:ext cx="250031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психо</a:t>
            </a:r>
            <a:r>
              <a:rPr lang="ru-RU" sz="2400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терапевтические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3" y="2000250"/>
            <a:ext cx="25003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дидактические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ёз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Берёза</Template>
  <TotalTime>985</TotalTime>
  <Words>107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Calibri</vt:lpstr>
      <vt:lpstr>Georgia</vt:lpstr>
      <vt:lpstr>Берёза</vt:lpstr>
      <vt:lpstr>     Использование элементов сказкотерапии в коррекции речевого недоразвития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Виды сказок по назначению</vt:lpstr>
      <vt:lpstr>  </vt:lpstr>
      <vt:lpstr>  Бытовые сказки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специальное (коррекционное)  образовательное учреждение для обучающихся, воспитанников  с ограниченными возможностями здоровья  «Специальная (коррекционная) начальная школа - детский сад №260 IV вида      Использование элементов сказкотерапии в коррекции речевого недоразвития </dc:title>
  <dc:creator>XTreme</dc:creator>
  <cp:lastModifiedBy>Пользователь Windows</cp:lastModifiedBy>
  <cp:revision>102</cp:revision>
  <dcterms:created xsi:type="dcterms:W3CDTF">2014-04-18T05:42:59Z</dcterms:created>
  <dcterms:modified xsi:type="dcterms:W3CDTF">2016-02-17T11:30:02Z</dcterms:modified>
</cp:coreProperties>
</file>