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6"/>
  </p:notesMasterIdLst>
  <p:handoutMasterIdLst>
    <p:handoutMasterId r:id="rId27"/>
  </p:handoutMasterIdLst>
  <p:sldIdLst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1" r:id="rId18"/>
    <p:sldId id="270" r:id="rId19"/>
    <p:sldId id="277" r:id="rId20"/>
    <p:sldId id="272" r:id="rId21"/>
    <p:sldId id="273" r:id="rId22"/>
    <p:sldId id="274" r:id="rId23"/>
    <p:sldId id="275" r:id="rId24"/>
    <p:sldId id="276" r:id="rId25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62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7DF6F7F0-9878-4322-A4CE-B4F66DEB3493}" type="slidenum">
              <a:t>‹#›</a:t>
            </a:fld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6953727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3C7CC5C5-1ED8-42FF-B983-A43F363ADE87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673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ru-RU" sz="2000" b="0" i="0" u="none" strike="noStrike" kern="1200">
        <a:ln>
          <a:noFill/>
        </a:ln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EADABA6-FEA4-4865-860E-B56391C3A408}" type="datetime1">
              <a:rPr lang="ru-RU" smtClean="0"/>
              <a:pPr lvl="0"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520579F-9EF7-41C0-A07A-AF576F756C3A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49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EADABA6-FEA4-4865-860E-B56391C3A408}" type="datetime1">
              <a:rPr lang="ru-RU" smtClean="0"/>
              <a:pPr lvl="0"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F5231A-EE61-42D7-9BA0-DFC5334EA27B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34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1604963"/>
            <a:ext cx="2743200" cy="45259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4963"/>
            <a:ext cx="8077200" cy="45259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EADABA6-FEA4-4865-860E-B56391C3A408}" type="datetime1">
              <a:rPr lang="ru-RU" smtClean="0"/>
              <a:pPr lvl="0"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F1F061A-2B89-4E92-A26E-7AE22404DFF0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1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F872D38-A8F3-45B8-974A-F1DBF6B1CC0E}" type="datetime1">
              <a:rPr lang="ru-RU" smtClean="0"/>
              <a:pPr lvl="0"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79F2E60-3CB4-4375-8F29-22C7297AC866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27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F872D38-A8F3-45B8-974A-F1DBF6B1CC0E}" type="datetime1">
              <a:rPr lang="ru-RU" smtClean="0"/>
              <a:pPr lvl="0"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D8FE888-E180-4D47-A69A-43560FFA72DA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3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F872D38-A8F3-45B8-974A-F1DBF6B1CC0E}" type="datetime1">
              <a:rPr lang="ru-RU" smtClean="0"/>
              <a:pPr lvl="0"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292F172-A605-459E-8326-C99F7BACAB6C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75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7863" y="2160588"/>
            <a:ext cx="4221162" cy="3879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51425" y="2160588"/>
            <a:ext cx="4222750" cy="3879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F872D38-A8F3-45B8-974A-F1DBF6B1CC0E}" type="datetime1">
              <a:rPr lang="ru-RU" smtClean="0"/>
              <a:pPr lvl="0"/>
              <a:t>19.03.2018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4EDEDBA-FD86-46B5-9A28-EB39016508BC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04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F872D38-A8F3-45B8-974A-F1DBF6B1CC0E}" type="datetime1">
              <a:rPr lang="ru-RU" smtClean="0"/>
              <a:pPr lvl="0"/>
              <a:t>19.03.2018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1D9B1EA-0888-4E39-82B6-1648FE38F8BF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29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F872D38-A8F3-45B8-974A-F1DBF6B1CC0E}" type="datetime1">
              <a:rPr lang="ru-RU" smtClean="0"/>
              <a:pPr lvl="0"/>
              <a:t>19.03.2018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9B44F48-7122-4001-89C5-E473A221D497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30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F872D38-A8F3-45B8-974A-F1DBF6B1CC0E}" type="datetime1">
              <a:rPr lang="ru-RU" smtClean="0"/>
              <a:pPr lvl="0"/>
              <a:t>19.03.2018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32D70BC-BD8F-4B78-AF02-A777B3C70597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10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F872D38-A8F3-45B8-974A-F1DBF6B1CC0E}" type="datetime1">
              <a:rPr lang="ru-RU" smtClean="0"/>
              <a:pPr lvl="0"/>
              <a:t>19.03.2018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F9E3098-6CC1-4815-B116-89513592BC49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24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EADABA6-FEA4-4865-860E-B56391C3A408}" type="datetime1">
              <a:rPr lang="ru-RU" smtClean="0"/>
              <a:pPr lvl="0"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ACD680B-9FAF-461C-AE7E-CCC82687FE7B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4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F872D38-A8F3-45B8-974A-F1DBF6B1CC0E}" type="datetime1">
              <a:rPr lang="ru-RU" smtClean="0"/>
              <a:pPr lvl="0"/>
              <a:t>19.03.2018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0630BB9-FFDE-4C86-A642-20F89B6FFC4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15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F872D38-A8F3-45B8-974A-F1DBF6B1CC0E}" type="datetime1">
              <a:rPr lang="ru-RU" smtClean="0"/>
              <a:pPr lvl="0"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5EF5BCB-AC46-4BF5-A90B-128DED3A23B4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46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26288" y="609600"/>
            <a:ext cx="2147887" cy="5430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7863" y="609600"/>
            <a:ext cx="6296025" cy="5430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F872D38-A8F3-45B8-974A-F1DBF6B1CC0E}" type="datetime1">
              <a:rPr lang="ru-RU" smtClean="0"/>
              <a:pPr lvl="0"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8E036D8-1083-4BAC-9E10-F82A91772667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69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3EFAC07-DA4B-45E5-AD42-B401557EC732}" type="datetime1">
              <a:rPr lang="ru-RU" smtClean="0"/>
              <a:pPr lvl="0"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27C2460-11B4-4C00-803D-B1A96E6359A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83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3EFAC07-DA4B-45E5-AD42-B401557EC732}" type="datetime1">
              <a:rPr lang="ru-RU" smtClean="0"/>
              <a:pPr lvl="0"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CC1F363-BF87-4883-91EC-5F960C1AA814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45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3EFAC07-DA4B-45E5-AD42-B401557EC732}" type="datetime1">
              <a:rPr lang="ru-RU" smtClean="0"/>
              <a:pPr lvl="0"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6B05B39-E773-41A2-8C95-529A36AE03C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53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6275" y="2160588"/>
            <a:ext cx="2016125" cy="576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844800" y="2160588"/>
            <a:ext cx="2016125" cy="576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3EFAC07-DA4B-45E5-AD42-B401557EC732}" type="datetime1">
              <a:rPr lang="ru-RU" smtClean="0"/>
              <a:pPr lvl="0"/>
              <a:t>19.03.2018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067966A-D284-4025-B717-F578D563E4FE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34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3EFAC07-DA4B-45E5-AD42-B401557EC732}" type="datetime1">
              <a:rPr lang="ru-RU" smtClean="0"/>
              <a:pPr lvl="0"/>
              <a:t>19.03.2018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84A2D0A-B2B7-424B-B1D3-8D9E06C2FD96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34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3EFAC07-DA4B-45E5-AD42-B401557EC732}" type="datetime1">
              <a:rPr lang="ru-RU" smtClean="0"/>
              <a:pPr lvl="0"/>
              <a:t>19.03.2018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12994F0-4798-4181-93D7-2F58259698CE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32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3EFAC07-DA4B-45E5-AD42-B401557EC732}" type="datetime1">
              <a:rPr lang="ru-RU" smtClean="0"/>
              <a:pPr lvl="0"/>
              <a:t>19.03.2018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8F5BAEB-39FA-406C-A33C-95B87DC02CC2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34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EADABA6-FEA4-4865-860E-B56391C3A408}" type="datetime1">
              <a:rPr lang="ru-RU" smtClean="0"/>
              <a:pPr lvl="0"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7250422-66EA-4191-9711-FA1041588A9D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49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3EFAC07-DA4B-45E5-AD42-B401557EC732}" type="datetime1">
              <a:rPr lang="ru-RU" smtClean="0"/>
              <a:pPr lvl="0"/>
              <a:t>19.03.2018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429E3EA-D590-41F8-9F8B-2F29EF84A62E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98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3EFAC07-DA4B-45E5-AD42-B401557EC732}" type="datetime1">
              <a:rPr lang="ru-RU" smtClean="0"/>
              <a:pPr lvl="0"/>
              <a:t>19.03.2018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75516E4-8FDE-4DC3-B5FA-03D17E110818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50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3EFAC07-DA4B-45E5-AD42-B401557EC732}" type="datetime1">
              <a:rPr lang="ru-RU" smtClean="0"/>
              <a:pPr lvl="0"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99D9ADF-0EBB-4F75-8090-DC0C0BA6F7D9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57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24700" y="609600"/>
            <a:ext cx="2149475" cy="21272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6275" y="609600"/>
            <a:ext cx="6296025" cy="21272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3EFAC07-DA4B-45E5-AD42-B401557EC732}" type="datetime1">
              <a:rPr lang="ru-RU" smtClean="0"/>
              <a:pPr lvl="0"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C79FB92-4868-4EFC-9C2F-CF2FB66FF11E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04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EEC0537-2259-4AE3-8B70-A8D7D324242A}" type="datetime1">
              <a:rPr lang="ru-RU" smtClean="0"/>
              <a:pPr lvl="0"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7C1452F-C0D0-41E4-B3CD-329B65E679A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53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EEC0537-2259-4AE3-8B70-A8D7D324242A}" type="datetime1">
              <a:rPr lang="ru-RU" smtClean="0"/>
              <a:pPr lvl="0"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9E14EE4-410E-475E-BCC1-600475E7A313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97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EEC0537-2259-4AE3-8B70-A8D7D324242A}" type="datetime1">
              <a:rPr lang="ru-RU" smtClean="0"/>
              <a:pPr lvl="0"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34A28D7-0BF8-4BC0-A63B-FAC9E430B807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84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7863" y="2160588"/>
            <a:ext cx="2014537" cy="3879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844800" y="2160588"/>
            <a:ext cx="2016125" cy="3879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EEC0537-2259-4AE3-8B70-A8D7D324242A}" type="datetime1">
              <a:rPr lang="ru-RU" smtClean="0"/>
              <a:pPr lvl="0"/>
              <a:t>19.03.2018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DEA77E9-C6CB-413D-89D6-5CCBED33F82D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59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EEC0537-2259-4AE3-8B70-A8D7D324242A}" type="datetime1">
              <a:rPr lang="ru-RU" smtClean="0"/>
              <a:pPr lvl="0"/>
              <a:t>19.03.2018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40557D8-1C2D-418A-A208-0818790829E2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02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EEC0537-2259-4AE3-8B70-A8D7D324242A}" type="datetime1">
              <a:rPr lang="ru-RU" smtClean="0"/>
              <a:pPr lvl="0"/>
              <a:t>19.03.2018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1D2D9C6-08C4-4434-8C4C-AADF143A0ACE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56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102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604963"/>
            <a:ext cx="54102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EADABA6-FEA4-4865-860E-B56391C3A408}" type="datetime1">
              <a:rPr lang="ru-RU" smtClean="0"/>
              <a:pPr lvl="0"/>
              <a:t>19.03.2018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8AE067E-F1FE-4AF7-8841-9E2072F1BC27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54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EEC0537-2259-4AE3-8B70-A8D7D324242A}" type="datetime1">
              <a:rPr lang="ru-RU" smtClean="0"/>
              <a:pPr lvl="0"/>
              <a:t>19.03.2018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FEA5F89-B472-4AC7-A32A-4B0EB4C00FBB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59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EEC0537-2259-4AE3-8B70-A8D7D324242A}" type="datetime1">
              <a:rPr lang="ru-RU" smtClean="0"/>
              <a:pPr lvl="0"/>
              <a:t>19.03.2018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98FA673-63C5-4748-A586-8EF056EE5339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49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EEC0537-2259-4AE3-8B70-A8D7D324242A}" type="datetime1">
              <a:rPr lang="ru-RU" smtClean="0"/>
              <a:pPr lvl="0"/>
              <a:t>19.03.2018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D85AE3C-1B5A-4227-995E-C2AAC41E16C6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97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EEC0537-2259-4AE3-8B70-A8D7D324242A}" type="datetime1">
              <a:rPr lang="ru-RU" smtClean="0"/>
              <a:pPr lvl="0"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9D1F6F0-8E32-4058-8E25-7C79D8034F1A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89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26288" y="609600"/>
            <a:ext cx="2147887" cy="5430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7863" y="609600"/>
            <a:ext cx="6296025" cy="5430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EEC0537-2259-4AE3-8B70-A8D7D324242A}" type="datetime1">
              <a:rPr lang="ru-RU" smtClean="0"/>
              <a:pPr lvl="0"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CB415C0-4E68-4292-82E5-92536C16B93B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06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EADABA6-FEA4-4865-860E-B56391C3A408}" type="datetime1">
              <a:rPr lang="ru-RU" smtClean="0"/>
              <a:pPr lvl="0"/>
              <a:t>19.03.2018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5D2483C-DCED-496A-86D3-31C60550B9AD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49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EADABA6-FEA4-4865-860E-B56391C3A408}" type="datetime1">
              <a:rPr lang="ru-RU" smtClean="0"/>
              <a:pPr lvl="0"/>
              <a:t>19.03.2018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4B36B90-750E-4E05-99EC-7F9BAA59B7B2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11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EADABA6-FEA4-4865-860E-B56391C3A408}" type="datetime1">
              <a:rPr lang="ru-RU" smtClean="0"/>
              <a:pPr lvl="0"/>
              <a:t>19.03.2018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CEC6D33-494E-4A9B-A8F9-4194871B8A26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90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EADABA6-FEA4-4865-860E-B56391C3A408}" type="datetime1">
              <a:rPr lang="ru-RU" smtClean="0"/>
              <a:pPr lvl="0"/>
              <a:t>19.03.2018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82C310C-1090-4704-906B-A284B343A033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70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EADABA6-FEA4-4865-860E-B56391C3A408}" type="datetime1">
              <a:rPr lang="ru-RU" smtClean="0"/>
              <a:pPr lvl="0"/>
              <a:t>19.03.2018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0787510-83AC-4BFD-8BD8-6A6F8EC65C08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32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sp>
          <p:nvSpPr>
            <p:cNvPr id="3" name="Straight Connector 19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noFill/>
            <a:ln w="9360">
              <a:solidFill>
                <a:srgbClr val="BFBFBF"/>
              </a:solidFill>
              <a:prstDash val="solid"/>
            </a:ln>
          </p:spPr>
          <p:txBody>
            <a:bodyPr vert="horz" wrap="squar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4" name="Straight Connector 20"/>
            <p:cNvSpPr/>
            <p:nvPr/>
          </p:nvSpPr>
          <p:spPr>
            <a:xfrm flipH="1">
              <a:off x="7425000" y="3681359"/>
              <a:ext cx="4763519" cy="3176641"/>
            </a:xfrm>
            <a:prstGeom prst="line">
              <a:avLst/>
            </a:prstGeom>
            <a:noFill/>
            <a:ln w="9360">
              <a:solidFill>
                <a:srgbClr val="D9D9D9"/>
              </a:solidFill>
              <a:prstDash val="solid"/>
            </a:ln>
          </p:spPr>
          <p:txBody>
            <a:bodyPr vert="horz" wrap="squar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5" name="Rectangle 23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>
                <a:gd name="f0" fmla="val 0"/>
                <a:gd name="f1" fmla="val 3007349"/>
                <a:gd name="f2" fmla="val 6866467"/>
                <a:gd name="f3" fmla="val 204553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3007349" h="6866467">
                  <a:moveTo>
                    <a:pt x="f3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0" y="f2"/>
                  </a:lnTo>
                  <a:lnTo>
                    <a:pt x="f3" y="f0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6" name="Rectangle 25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>
                <a:gd name="f0" fmla="val 0"/>
                <a:gd name="f1" fmla="val 2573311"/>
                <a:gd name="f2" fmla="val 6866467"/>
                <a:gd name="f3" fmla="val 1202336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573311" h="6866467">
                  <a:moveTo>
                    <a:pt x="f0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3" y="f2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7" name="Isosceles Triangle 23"/>
            <p:cNvSpPr/>
            <p:nvPr/>
          </p:nvSpPr>
          <p:spPr>
            <a:xfrm>
              <a:off x="8932320" y="3048120"/>
              <a:ext cx="3259440" cy="3809520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-2147483647"/>
                <a:gd name="f9" fmla="val 2147483647"/>
                <a:gd name="f10" fmla="+- 0 0 0"/>
                <a:gd name="f11" fmla="*/ f4 1 21600"/>
                <a:gd name="f12" fmla="*/ f5 1 21600"/>
                <a:gd name="f13" fmla="pin 0 f0 21600"/>
                <a:gd name="f14" fmla="*/ f10 f1 1"/>
                <a:gd name="f15" fmla="val f13"/>
                <a:gd name="f16" fmla="*/ f13 1 2"/>
                <a:gd name="f17" fmla="*/ f13 f11 1"/>
                <a:gd name="f18" fmla="*/ f6 f12 1"/>
                <a:gd name="f19" fmla="*/ 18000 f12 1"/>
                <a:gd name="f20" fmla="*/ 10800 f12 1"/>
                <a:gd name="f21" fmla="*/ 0 f12 1"/>
                <a:gd name="f22" fmla="*/ f14 1 f3"/>
                <a:gd name="f23" fmla="*/ 0 f11 1"/>
                <a:gd name="f24" fmla="*/ 21600 f12 1"/>
                <a:gd name="f25" fmla="*/ 10800 f11 1"/>
                <a:gd name="f26" fmla="*/ 21600 f11 1"/>
                <a:gd name="f27" fmla="+- f16 10800 0"/>
                <a:gd name="f28" fmla="+- 21600 0 f15"/>
                <a:gd name="f29" fmla="*/ f16 f11 1"/>
                <a:gd name="f30" fmla="*/ f15 f11 1"/>
                <a:gd name="f31" fmla="+- f22 0 f2"/>
                <a:gd name="f32" fmla="*/ f28 1 2"/>
                <a:gd name="f33" fmla="*/ f27 f11 1"/>
                <a:gd name="f34" fmla="+- 21600 0 f32"/>
                <a:gd name="f35" fmla="*/ f34 f11 1"/>
              </a:gdLst>
              <a:ahLst>
                <a:ahXY gdRefX="f0" minX="f6" maxX="f7">
                  <a:pos x="f17" y="f1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0" y="f21"/>
                </a:cxn>
                <a:cxn ang="f31">
                  <a:pos x="f29" y="f20"/>
                </a:cxn>
                <a:cxn ang="f31">
                  <a:pos x="f23" y="f24"/>
                </a:cxn>
                <a:cxn ang="f31">
                  <a:pos x="f25" y="f24"/>
                </a:cxn>
                <a:cxn ang="f31">
                  <a:pos x="f26" y="f24"/>
                </a:cxn>
                <a:cxn ang="f31">
                  <a:pos x="f35" y="f20"/>
                </a:cxn>
              </a:cxnLst>
              <a:rect l="f29" t="f20" r="f33" b="f19"/>
              <a:pathLst>
                <a:path w="21600" h="21600">
                  <a:moveTo>
                    <a:pt x="f15" y="f6"/>
                  </a:moveTo>
                  <a:lnTo>
                    <a:pt x="f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8" name="Rectangle 27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>
                <a:gd name="f0" fmla="val 0"/>
                <a:gd name="f1" fmla="val 2858013"/>
                <a:gd name="f2" fmla="val 6866467"/>
                <a:gd name="f3" fmla="val 247394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858013" h="6866467">
                  <a:moveTo>
                    <a:pt x="f0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3" y="f2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9" name="Rectangle 28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>
                <a:gd name="f0" fmla="val 0"/>
                <a:gd name="f1" fmla="val 1290094"/>
                <a:gd name="f2" fmla="val 6858000"/>
                <a:gd name="f3" fmla="val 1019735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290094" h="6858000">
                  <a:moveTo>
                    <a:pt x="f3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0" y="f2"/>
                  </a:lnTo>
                  <a:lnTo>
                    <a:pt x="f3" y="f0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0" name="Rectangle 29"/>
            <p:cNvSpPr/>
            <p:nvPr/>
          </p:nvSpPr>
          <p:spPr>
            <a:xfrm>
              <a:off x="10938960" y="-8640"/>
              <a:ext cx="1249559" cy="6866280"/>
            </a:xfrm>
            <a:custGeom>
              <a:avLst/>
              <a:gdLst>
                <a:gd name="f0" fmla="val 0"/>
                <a:gd name="f1" fmla="val 1249825"/>
                <a:gd name="f2" fmla="val 6858000"/>
                <a:gd name="f3" fmla="val 110938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249825" h="6858000">
                  <a:moveTo>
                    <a:pt x="f0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3" y="f2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1" name="Isosceles Triangle 27"/>
            <p:cNvSpPr/>
            <p:nvPr/>
          </p:nvSpPr>
          <p:spPr>
            <a:xfrm>
              <a:off x="10371600" y="3589920"/>
              <a:ext cx="1816920" cy="3267720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-2147483647"/>
                <a:gd name="f9" fmla="val 2147483647"/>
                <a:gd name="f10" fmla="+- 0 0 0"/>
                <a:gd name="f11" fmla="*/ f4 1 21600"/>
                <a:gd name="f12" fmla="*/ f5 1 21600"/>
                <a:gd name="f13" fmla="pin 0 f0 21600"/>
                <a:gd name="f14" fmla="*/ f10 f1 1"/>
                <a:gd name="f15" fmla="val f13"/>
                <a:gd name="f16" fmla="*/ f13 1 2"/>
                <a:gd name="f17" fmla="*/ f13 f11 1"/>
                <a:gd name="f18" fmla="*/ f6 f12 1"/>
                <a:gd name="f19" fmla="*/ 18000 f12 1"/>
                <a:gd name="f20" fmla="*/ 10800 f12 1"/>
                <a:gd name="f21" fmla="*/ 0 f12 1"/>
                <a:gd name="f22" fmla="*/ f14 1 f3"/>
                <a:gd name="f23" fmla="*/ 0 f11 1"/>
                <a:gd name="f24" fmla="*/ 21600 f12 1"/>
                <a:gd name="f25" fmla="*/ 10800 f11 1"/>
                <a:gd name="f26" fmla="*/ 21600 f11 1"/>
                <a:gd name="f27" fmla="+- f16 10800 0"/>
                <a:gd name="f28" fmla="+- 21600 0 f15"/>
                <a:gd name="f29" fmla="*/ f16 f11 1"/>
                <a:gd name="f30" fmla="*/ f15 f11 1"/>
                <a:gd name="f31" fmla="+- f22 0 f2"/>
                <a:gd name="f32" fmla="*/ f28 1 2"/>
                <a:gd name="f33" fmla="*/ f27 f11 1"/>
                <a:gd name="f34" fmla="+- 21600 0 f32"/>
                <a:gd name="f35" fmla="*/ f34 f11 1"/>
              </a:gdLst>
              <a:ahLst>
                <a:ahXY gdRefX="f0" minX="f6" maxX="f7">
                  <a:pos x="f17" y="f1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0" y="f21"/>
                </a:cxn>
                <a:cxn ang="f31">
                  <a:pos x="f29" y="f20"/>
                </a:cxn>
                <a:cxn ang="f31">
                  <a:pos x="f23" y="f24"/>
                </a:cxn>
                <a:cxn ang="f31">
                  <a:pos x="f25" y="f24"/>
                </a:cxn>
                <a:cxn ang="f31">
                  <a:pos x="f26" y="f24"/>
                </a:cxn>
                <a:cxn ang="f31">
                  <a:pos x="f35" y="f20"/>
                </a:cxn>
              </a:cxnLst>
              <a:rect l="f29" t="f20" r="f33" b="f19"/>
              <a:pathLst>
                <a:path w="21600" h="21600">
                  <a:moveTo>
                    <a:pt x="f15" y="f6"/>
                  </a:moveTo>
                  <a:lnTo>
                    <a:pt x="f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2" name="Isosceles Triangle 28"/>
            <p:cNvSpPr/>
            <p:nvPr/>
          </p:nvSpPr>
          <p:spPr>
            <a:xfrm>
              <a:off x="0" y="4013279"/>
              <a:ext cx="448199" cy="2844360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-2147483647"/>
                <a:gd name="f9" fmla="val 2147483647"/>
                <a:gd name="f10" fmla="+- 0 0 0"/>
                <a:gd name="f11" fmla="*/ f4 1 21600"/>
                <a:gd name="f12" fmla="*/ f5 1 21600"/>
                <a:gd name="f13" fmla="pin 0 f0 21600"/>
                <a:gd name="f14" fmla="*/ f10 f1 1"/>
                <a:gd name="f15" fmla="val f13"/>
                <a:gd name="f16" fmla="*/ f13 1 2"/>
                <a:gd name="f17" fmla="*/ f13 f11 1"/>
                <a:gd name="f18" fmla="*/ f6 f12 1"/>
                <a:gd name="f19" fmla="*/ 18000 f12 1"/>
                <a:gd name="f20" fmla="*/ 10800 f12 1"/>
                <a:gd name="f21" fmla="*/ 0 f12 1"/>
                <a:gd name="f22" fmla="*/ f14 1 f3"/>
                <a:gd name="f23" fmla="*/ 0 f11 1"/>
                <a:gd name="f24" fmla="*/ 21600 f12 1"/>
                <a:gd name="f25" fmla="*/ 10800 f11 1"/>
                <a:gd name="f26" fmla="*/ 21600 f11 1"/>
                <a:gd name="f27" fmla="+- f16 10800 0"/>
                <a:gd name="f28" fmla="+- 21600 0 f15"/>
                <a:gd name="f29" fmla="*/ f16 f11 1"/>
                <a:gd name="f30" fmla="*/ f15 f11 1"/>
                <a:gd name="f31" fmla="+- f22 0 f2"/>
                <a:gd name="f32" fmla="*/ f28 1 2"/>
                <a:gd name="f33" fmla="*/ f27 f11 1"/>
                <a:gd name="f34" fmla="+- 21600 0 f32"/>
                <a:gd name="f35" fmla="*/ f34 f11 1"/>
              </a:gdLst>
              <a:ahLst>
                <a:ahXY gdRefX="f0" minX="f6" maxX="f7">
                  <a:pos x="f17" y="f1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0" y="f21"/>
                </a:cxn>
                <a:cxn ang="f31">
                  <a:pos x="f29" y="f20"/>
                </a:cxn>
                <a:cxn ang="f31">
                  <a:pos x="f23" y="f24"/>
                </a:cxn>
                <a:cxn ang="f31">
                  <a:pos x="f25" y="f24"/>
                </a:cxn>
                <a:cxn ang="f31">
                  <a:pos x="f26" y="f24"/>
                </a:cxn>
                <a:cxn ang="f31">
                  <a:pos x="f35" y="f20"/>
                </a:cxn>
              </a:cxnLst>
              <a:rect l="f29" t="f20" r="f33" b="f19"/>
              <a:pathLst>
                <a:path w="21600" h="21600">
                  <a:moveTo>
                    <a:pt x="f15" y="f6"/>
                  </a:moveTo>
                  <a:lnTo>
                    <a:pt x="f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</p:grpSp>
      <p:grpSp>
        <p:nvGrpSpPr>
          <p:cNvPr id="13" name="Group 6"/>
          <p:cNvGrpSpPr/>
          <p:nvPr/>
        </p:nvGrpSpPr>
        <p:grpSpPr>
          <a:xfrm>
            <a:off x="359" y="-8640"/>
            <a:ext cx="12191401" cy="6866640"/>
            <a:chOff x="359" y="-8640"/>
            <a:chExt cx="12191401" cy="6866640"/>
          </a:xfrm>
        </p:grpSpPr>
        <p:sp>
          <p:nvSpPr>
            <p:cNvPr id="14" name="Straight Connector 31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noFill/>
            <a:ln w="9360">
              <a:solidFill>
                <a:srgbClr val="BFBFBF"/>
              </a:solidFill>
              <a:prstDash val="solid"/>
            </a:ln>
          </p:spPr>
          <p:txBody>
            <a:bodyPr vert="horz" wrap="squar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5" name="Straight Connector 20"/>
            <p:cNvSpPr/>
            <p:nvPr/>
          </p:nvSpPr>
          <p:spPr>
            <a:xfrm flipH="1">
              <a:off x="7425000" y="3681359"/>
              <a:ext cx="4763519" cy="3176641"/>
            </a:xfrm>
            <a:prstGeom prst="line">
              <a:avLst/>
            </a:prstGeom>
            <a:noFill/>
            <a:ln w="9360">
              <a:solidFill>
                <a:srgbClr val="D9D9D9"/>
              </a:solidFill>
              <a:prstDash val="solid"/>
            </a:ln>
          </p:spPr>
          <p:txBody>
            <a:bodyPr vert="horz" wrap="squar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6" name="Rectangle 23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>
                <a:gd name="f0" fmla="val 0"/>
                <a:gd name="f1" fmla="val 3007349"/>
                <a:gd name="f2" fmla="val 6866467"/>
                <a:gd name="f3" fmla="val 204553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3007349" h="6866467">
                  <a:moveTo>
                    <a:pt x="f3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0" y="f2"/>
                  </a:lnTo>
                  <a:lnTo>
                    <a:pt x="f3" y="f0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7" name="Rectangle 25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>
                <a:gd name="f0" fmla="val 0"/>
                <a:gd name="f1" fmla="val 2573311"/>
                <a:gd name="f2" fmla="val 6866467"/>
                <a:gd name="f3" fmla="val 1202336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573311" h="6866467">
                  <a:moveTo>
                    <a:pt x="f0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3" y="f2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8" name="Isosceles Triangle 26"/>
            <p:cNvSpPr/>
            <p:nvPr/>
          </p:nvSpPr>
          <p:spPr>
            <a:xfrm>
              <a:off x="8932320" y="3048120"/>
              <a:ext cx="3259440" cy="3809520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-2147483647"/>
                <a:gd name="f9" fmla="val 2147483647"/>
                <a:gd name="f10" fmla="+- 0 0 0"/>
                <a:gd name="f11" fmla="*/ f4 1 21600"/>
                <a:gd name="f12" fmla="*/ f5 1 21600"/>
                <a:gd name="f13" fmla="pin 0 f0 21600"/>
                <a:gd name="f14" fmla="*/ f10 f1 1"/>
                <a:gd name="f15" fmla="val f13"/>
                <a:gd name="f16" fmla="*/ f13 1 2"/>
                <a:gd name="f17" fmla="*/ f13 f11 1"/>
                <a:gd name="f18" fmla="*/ f6 f12 1"/>
                <a:gd name="f19" fmla="*/ 18000 f12 1"/>
                <a:gd name="f20" fmla="*/ 10800 f12 1"/>
                <a:gd name="f21" fmla="*/ 0 f12 1"/>
                <a:gd name="f22" fmla="*/ f14 1 f3"/>
                <a:gd name="f23" fmla="*/ 0 f11 1"/>
                <a:gd name="f24" fmla="*/ 21600 f12 1"/>
                <a:gd name="f25" fmla="*/ 10800 f11 1"/>
                <a:gd name="f26" fmla="*/ 21600 f11 1"/>
                <a:gd name="f27" fmla="+- f16 10800 0"/>
                <a:gd name="f28" fmla="+- 21600 0 f15"/>
                <a:gd name="f29" fmla="*/ f16 f11 1"/>
                <a:gd name="f30" fmla="*/ f15 f11 1"/>
                <a:gd name="f31" fmla="+- f22 0 f2"/>
                <a:gd name="f32" fmla="*/ f28 1 2"/>
                <a:gd name="f33" fmla="*/ f27 f11 1"/>
                <a:gd name="f34" fmla="+- 21600 0 f32"/>
                <a:gd name="f35" fmla="*/ f34 f11 1"/>
              </a:gdLst>
              <a:ahLst>
                <a:ahXY gdRefX="f0" minX="f6" maxX="f7">
                  <a:pos x="f17" y="f1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0" y="f21"/>
                </a:cxn>
                <a:cxn ang="f31">
                  <a:pos x="f29" y="f20"/>
                </a:cxn>
                <a:cxn ang="f31">
                  <a:pos x="f23" y="f24"/>
                </a:cxn>
                <a:cxn ang="f31">
                  <a:pos x="f25" y="f24"/>
                </a:cxn>
                <a:cxn ang="f31">
                  <a:pos x="f26" y="f24"/>
                </a:cxn>
                <a:cxn ang="f31">
                  <a:pos x="f35" y="f20"/>
                </a:cxn>
              </a:cxnLst>
              <a:rect l="f29" t="f20" r="f33" b="f19"/>
              <a:pathLst>
                <a:path w="21600" h="21600">
                  <a:moveTo>
                    <a:pt x="f15" y="f6"/>
                  </a:moveTo>
                  <a:lnTo>
                    <a:pt x="f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9" name="Rectangle 27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>
                <a:gd name="f0" fmla="val 0"/>
                <a:gd name="f1" fmla="val 2858013"/>
                <a:gd name="f2" fmla="val 6866467"/>
                <a:gd name="f3" fmla="val 247394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858013" h="6866467">
                  <a:moveTo>
                    <a:pt x="f0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3" y="f2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0" name="Rectangle 28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>
                <a:gd name="f0" fmla="val 0"/>
                <a:gd name="f1" fmla="val 1290094"/>
                <a:gd name="f2" fmla="val 6858000"/>
                <a:gd name="f3" fmla="val 1019735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290094" h="6858000">
                  <a:moveTo>
                    <a:pt x="f3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0" y="f2"/>
                  </a:lnTo>
                  <a:lnTo>
                    <a:pt x="f3" y="f0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1" name="Rectangle 29"/>
            <p:cNvSpPr/>
            <p:nvPr/>
          </p:nvSpPr>
          <p:spPr>
            <a:xfrm>
              <a:off x="10938960" y="-8640"/>
              <a:ext cx="1249559" cy="6866280"/>
            </a:xfrm>
            <a:custGeom>
              <a:avLst/>
              <a:gdLst>
                <a:gd name="f0" fmla="val 0"/>
                <a:gd name="f1" fmla="val 1249825"/>
                <a:gd name="f2" fmla="val 6858000"/>
                <a:gd name="f3" fmla="val 110938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249825" h="6858000">
                  <a:moveTo>
                    <a:pt x="f0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3" y="f2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2" name="Isosceles Triangle 30"/>
            <p:cNvSpPr/>
            <p:nvPr/>
          </p:nvSpPr>
          <p:spPr>
            <a:xfrm>
              <a:off x="10371600" y="3589920"/>
              <a:ext cx="1816920" cy="3267720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-2147483647"/>
                <a:gd name="f9" fmla="val 2147483647"/>
                <a:gd name="f10" fmla="+- 0 0 0"/>
                <a:gd name="f11" fmla="*/ f4 1 21600"/>
                <a:gd name="f12" fmla="*/ f5 1 21600"/>
                <a:gd name="f13" fmla="pin 0 f0 21600"/>
                <a:gd name="f14" fmla="*/ f10 f1 1"/>
                <a:gd name="f15" fmla="val f13"/>
                <a:gd name="f16" fmla="*/ f13 1 2"/>
                <a:gd name="f17" fmla="*/ f13 f11 1"/>
                <a:gd name="f18" fmla="*/ f6 f12 1"/>
                <a:gd name="f19" fmla="*/ 18000 f12 1"/>
                <a:gd name="f20" fmla="*/ 10800 f12 1"/>
                <a:gd name="f21" fmla="*/ 0 f12 1"/>
                <a:gd name="f22" fmla="*/ f14 1 f3"/>
                <a:gd name="f23" fmla="*/ 0 f11 1"/>
                <a:gd name="f24" fmla="*/ 21600 f12 1"/>
                <a:gd name="f25" fmla="*/ 10800 f11 1"/>
                <a:gd name="f26" fmla="*/ 21600 f11 1"/>
                <a:gd name="f27" fmla="+- f16 10800 0"/>
                <a:gd name="f28" fmla="+- 21600 0 f15"/>
                <a:gd name="f29" fmla="*/ f16 f11 1"/>
                <a:gd name="f30" fmla="*/ f15 f11 1"/>
                <a:gd name="f31" fmla="+- f22 0 f2"/>
                <a:gd name="f32" fmla="*/ f28 1 2"/>
                <a:gd name="f33" fmla="*/ f27 f11 1"/>
                <a:gd name="f34" fmla="+- 21600 0 f32"/>
                <a:gd name="f35" fmla="*/ f34 f11 1"/>
              </a:gdLst>
              <a:ahLst>
                <a:ahXY gdRefX="f0" minX="f6" maxX="f7">
                  <a:pos x="f17" y="f1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0" y="f21"/>
                </a:cxn>
                <a:cxn ang="f31">
                  <a:pos x="f29" y="f20"/>
                </a:cxn>
                <a:cxn ang="f31">
                  <a:pos x="f23" y="f24"/>
                </a:cxn>
                <a:cxn ang="f31">
                  <a:pos x="f25" y="f24"/>
                </a:cxn>
                <a:cxn ang="f31">
                  <a:pos x="f26" y="f24"/>
                </a:cxn>
                <a:cxn ang="f31">
                  <a:pos x="f35" y="f20"/>
                </a:cxn>
              </a:cxnLst>
              <a:rect l="f29" t="f20" r="f33" b="f19"/>
              <a:pathLst>
                <a:path w="21600" h="21600">
                  <a:moveTo>
                    <a:pt x="f15" y="f6"/>
                  </a:moveTo>
                  <a:lnTo>
                    <a:pt x="f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3" name="Isosceles Triangle 18"/>
            <p:cNvSpPr/>
            <p:nvPr/>
          </p:nvSpPr>
          <p:spPr>
            <a:xfrm rot="10800000">
              <a:off x="359" y="361"/>
              <a:ext cx="842400" cy="5665679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-2147483647"/>
                <a:gd name="f9" fmla="val 2147483647"/>
                <a:gd name="f10" fmla="+- 0 0 0"/>
                <a:gd name="f11" fmla="*/ f4 1 21600"/>
                <a:gd name="f12" fmla="*/ f5 1 21600"/>
                <a:gd name="f13" fmla="pin 0 f0 21600"/>
                <a:gd name="f14" fmla="*/ f10 f1 1"/>
                <a:gd name="f15" fmla="val f13"/>
                <a:gd name="f16" fmla="*/ f13 1 2"/>
                <a:gd name="f17" fmla="*/ f13 f11 1"/>
                <a:gd name="f18" fmla="*/ f6 f12 1"/>
                <a:gd name="f19" fmla="*/ 18000 f12 1"/>
                <a:gd name="f20" fmla="*/ 10800 f12 1"/>
                <a:gd name="f21" fmla="*/ 0 f12 1"/>
                <a:gd name="f22" fmla="*/ f14 1 f3"/>
                <a:gd name="f23" fmla="*/ 0 f11 1"/>
                <a:gd name="f24" fmla="*/ 21600 f12 1"/>
                <a:gd name="f25" fmla="*/ 10800 f11 1"/>
                <a:gd name="f26" fmla="*/ 21600 f11 1"/>
                <a:gd name="f27" fmla="+- f16 10800 0"/>
                <a:gd name="f28" fmla="+- 21600 0 f15"/>
                <a:gd name="f29" fmla="*/ f16 f11 1"/>
                <a:gd name="f30" fmla="*/ f15 f11 1"/>
                <a:gd name="f31" fmla="+- f22 0 f2"/>
                <a:gd name="f32" fmla="*/ f28 1 2"/>
                <a:gd name="f33" fmla="*/ f27 f11 1"/>
                <a:gd name="f34" fmla="+- 21600 0 f32"/>
                <a:gd name="f35" fmla="*/ f34 f11 1"/>
              </a:gdLst>
              <a:ahLst>
                <a:ahXY gdRefX="f0" minX="f6" maxX="f7">
                  <a:pos x="f17" y="f1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0" y="f21"/>
                </a:cxn>
                <a:cxn ang="f31">
                  <a:pos x="f29" y="f20"/>
                </a:cxn>
                <a:cxn ang="f31">
                  <a:pos x="f23" y="f24"/>
                </a:cxn>
                <a:cxn ang="f31">
                  <a:pos x="f25" y="f24"/>
                </a:cxn>
                <a:cxn ang="f31">
                  <a:pos x="f26" y="f24"/>
                </a:cxn>
                <a:cxn ang="f31">
                  <a:pos x="f35" y="f20"/>
                </a:cxn>
              </a:cxnLst>
              <a:rect l="f29" t="f20" r="f33" b="f19"/>
              <a:pathLst>
                <a:path w="21600" h="21600">
                  <a:moveTo>
                    <a:pt x="f15" y="f6"/>
                  </a:moveTo>
                  <a:lnTo>
                    <a:pt x="f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</p:grpSp>
      <p:sp>
        <p:nvSpPr>
          <p:cNvPr id="24" name="Title 1"/>
          <p:cNvSpPr txBox="1"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b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ru-RU"/>
              <a:t>Для правки текста заголовка щелкните мышьюОбразец заголовка</a:t>
            </a:r>
          </a:p>
        </p:txBody>
      </p:sp>
      <p:sp>
        <p:nvSpPr>
          <p:cNvPr id="25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7205040" y="6041519"/>
            <a:ext cx="911519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Trebuchet MS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FEADABA6-FEA4-4865-860E-B56391C3A408}" type="datetime1">
              <a:rPr lang="ru-RU"/>
              <a:pPr lvl="0"/>
              <a:t>19.03.2018</a:t>
            </a:fld>
            <a:endParaRPr lang="ru-RU"/>
          </a:p>
        </p:txBody>
      </p:sp>
      <p:sp>
        <p:nvSpPr>
          <p:cNvPr id="26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677160" y="6041519"/>
            <a:ext cx="6297119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hangingPunct="0">
              <a:buNone/>
              <a:tabLst/>
              <a:defRPr lang="ru-RU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27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8590680" y="6041519"/>
            <a:ext cx="68292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Trebuchet MS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23A0F073-A834-4D38-862B-7EC459CC7BF6}" type="slidenum">
              <a:t>‹#›</a:t>
            </a:fld>
            <a:endParaRPr lang="ru-RU"/>
          </a:p>
        </p:txBody>
      </p:sp>
      <p:sp>
        <p:nvSpPr>
          <p:cNvPr id="28" name="Текст 27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452592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18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18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14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12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12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lvl="0" algn="l" rtl="0" hangingPunct="1">
        <a:spcBef>
          <a:spcPts val="0"/>
        </a:spcBef>
        <a:spcAft>
          <a:spcPts val="0"/>
        </a:spcAft>
        <a:buNone/>
        <a:tabLst/>
        <a:defRPr lang="ru-RU" sz="5400" b="0" i="0" u="none" strike="noStrike" kern="1200" spc="0">
          <a:ln>
            <a:noFill/>
          </a:ln>
          <a:solidFill>
            <a:srgbClr val="90C226"/>
          </a:solidFill>
          <a:latin typeface="Trebuchet MS" pitchFamily="18"/>
          <a:ea typeface="Microsoft YaHei" pitchFamily="2"/>
          <a:cs typeface="Mangal" pitchFamily="2"/>
        </a:defRPr>
      </a:lvl1pPr>
    </p:titleStyle>
    <p:bodyStyle>
      <a:lvl1pPr algn="l" rtl="0" hangingPunct="1">
        <a:spcBef>
          <a:spcPts val="0"/>
        </a:spcBef>
        <a:spcAft>
          <a:spcPts val="1417"/>
        </a:spcAft>
        <a:tabLst/>
        <a:defRPr lang="ru-RU" sz="1800" b="0" i="0" u="none" strike="noStrike" kern="1200" spc="0">
          <a:ln>
            <a:noFill/>
          </a:ln>
          <a:solidFill>
            <a:srgbClr val="404040"/>
          </a:solidFill>
          <a:latin typeface="Trebuchet MS" pitchFamily="18"/>
          <a:ea typeface="Microsoft YaHei" pitchFamily="2"/>
          <a:cs typeface="Mangal" pitchFamily="2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sp>
          <p:nvSpPr>
            <p:cNvPr id="3" name="Straight Connector 19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noFill/>
            <a:ln w="9360">
              <a:solidFill>
                <a:srgbClr val="BFBFBF"/>
              </a:solidFill>
              <a:prstDash val="solid"/>
            </a:ln>
          </p:spPr>
          <p:txBody>
            <a:bodyPr vert="horz" wrap="squar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4" name="Straight Connector 20"/>
            <p:cNvSpPr/>
            <p:nvPr/>
          </p:nvSpPr>
          <p:spPr>
            <a:xfrm flipH="1">
              <a:off x="7425000" y="3681359"/>
              <a:ext cx="4763519" cy="3176641"/>
            </a:xfrm>
            <a:prstGeom prst="line">
              <a:avLst/>
            </a:prstGeom>
            <a:noFill/>
            <a:ln w="9360">
              <a:solidFill>
                <a:srgbClr val="D9D9D9"/>
              </a:solidFill>
              <a:prstDash val="solid"/>
            </a:ln>
          </p:spPr>
          <p:txBody>
            <a:bodyPr vert="horz" wrap="squar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5" name="Rectangle 23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>
                <a:gd name="f0" fmla="val 0"/>
                <a:gd name="f1" fmla="val 3007349"/>
                <a:gd name="f2" fmla="val 6866467"/>
                <a:gd name="f3" fmla="val 204553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3007349" h="6866467">
                  <a:moveTo>
                    <a:pt x="f3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0" y="f2"/>
                  </a:lnTo>
                  <a:lnTo>
                    <a:pt x="f3" y="f0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6" name="Rectangle 25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>
                <a:gd name="f0" fmla="val 0"/>
                <a:gd name="f1" fmla="val 2573311"/>
                <a:gd name="f2" fmla="val 6866467"/>
                <a:gd name="f3" fmla="val 1202336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573311" h="6866467">
                  <a:moveTo>
                    <a:pt x="f0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3" y="f2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7" name="Isosceles Triangle 23"/>
            <p:cNvSpPr/>
            <p:nvPr/>
          </p:nvSpPr>
          <p:spPr>
            <a:xfrm>
              <a:off x="8932320" y="3048120"/>
              <a:ext cx="3259440" cy="3809520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-2147483647"/>
                <a:gd name="f9" fmla="val 2147483647"/>
                <a:gd name="f10" fmla="+- 0 0 0"/>
                <a:gd name="f11" fmla="*/ f4 1 21600"/>
                <a:gd name="f12" fmla="*/ f5 1 21600"/>
                <a:gd name="f13" fmla="pin 0 f0 21600"/>
                <a:gd name="f14" fmla="*/ f10 f1 1"/>
                <a:gd name="f15" fmla="val f13"/>
                <a:gd name="f16" fmla="*/ f13 1 2"/>
                <a:gd name="f17" fmla="*/ f13 f11 1"/>
                <a:gd name="f18" fmla="*/ f6 f12 1"/>
                <a:gd name="f19" fmla="*/ 18000 f12 1"/>
                <a:gd name="f20" fmla="*/ 10800 f12 1"/>
                <a:gd name="f21" fmla="*/ 0 f12 1"/>
                <a:gd name="f22" fmla="*/ f14 1 f3"/>
                <a:gd name="f23" fmla="*/ 0 f11 1"/>
                <a:gd name="f24" fmla="*/ 21600 f12 1"/>
                <a:gd name="f25" fmla="*/ 10800 f11 1"/>
                <a:gd name="f26" fmla="*/ 21600 f11 1"/>
                <a:gd name="f27" fmla="+- f16 10800 0"/>
                <a:gd name="f28" fmla="+- 21600 0 f15"/>
                <a:gd name="f29" fmla="*/ f16 f11 1"/>
                <a:gd name="f30" fmla="*/ f15 f11 1"/>
                <a:gd name="f31" fmla="+- f22 0 f2"/>
                <a:gd name="f32" fmla="*/ f28 1 2"/>
                <a:gd name="f33" fmla="*/ f27 f11 1"/>
                <a:gd name="f34" fmla="+- 21600 0 f32"/>
                <a:gd name="f35" fmla="*/ f34 f11 1"/>
              </a:gdLst>
              <a:ahLst>
                <a:ahXY gdRefX="f0" minX="f6" maxX="f7">
                  <a:pos x="f17" y="f1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0" y="f21"/>
                </a:cxn>
                <a:cxn ang="f31">
                  <a:pos x="f29" y="f20"/>
                </a:cxn>
                <a:cxn ang="f31">
                  <a:pos x="f23" y="f24"/>
                </a:cxn>
                <a:cxn ang="f31">
                  <a:pos x="f25" y="f24"/>
                </a:cxn>
                <a:cxn ang="f31">
                  <a:pos x="f26" y="f24"/>
                </a:cxn>
                <a:cxn ang="f31">
                  <a:pos x="f35" y="f20"/>
                </a:cxn>
              </a:cxnLst>
              <a:rect l="f29" t="f20" r="f33" b="f19"/>
              <a:pathLst>
                <a:path w="21600" h="21600">
                  <a:moveTo>
                    <a:pt x="f15" y="f6"/>
                  </a:moveTo>
                  <a:lnTo>
                    <a:pt x="f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8" name="Rectangle 27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>
                <a:gd name="f0" fmla="val 0"/>
                <a:gd name="f1" fmla="val 2858013"/>
                <a:gd name="f2" fmla="val 6866467"/>
                <a:gd name="f3" fmla="val 247394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858013" h="6866467">
                  <a:moveTo>
                    <a:pt x="f0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3" y="f2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9" name="Rectangle 28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>
                <a:gd name="f0" fmla="val 0"/>
                <a:gd name="f1" fmla="val 1290094"/>
                <a:gd name="f2" fmla="val 6858000"/>
                <a:gd name="f3" fmla="val 1019735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290094" h="6858000">
                  <a:moveTo>
                    <a:pt x="f3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0" y="f2"/>
                  </a:lnTo>
                  <a:lnTo>
                    <a:pt x="f3" y="f0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0" name="Rectangle 29"/>
            <p:cNvSpPr/>
            <p:nvPr/>
          </p:nvSpPr>
          <p:spPr>
            <a:xfrm>
              <a:off x="10938960" y="-8640"/>
              <a:ext cx="1249559" cy="6866280"/>
            </a:xfrm>
            <a:custGeom>
              <a:avLst/>
              <a:gdLst>
                <a:gd name="f0" fmla="val 0"/>
                <a:gd name="f1" fmla="val 1249825"/>
                <a:gd name="f2" fmla="val 6858000"/>
                <a:gd name="f3" fmla="val 110938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249825" h="6858000">
                  <a:moveTo>
                    <a:pt x="f0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3" y="f2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1" name="Isosceles Triangle 27"/>
            <p:cNvSpPr/>
            <p:nvPr/>
          </p:nvSpPr>
          <p:spPr>
            <a:xfrm>
              <a:off x="10371600" y="3589920"/>
              <a:ext cx="1816920" cy="3267720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-2147483647"/>
                <a:gd name="f9" fmla="val 2147483647"/>
                <a:gd name="f10" fmla="+- 0 0 0"/>
                <a:gd name="f11" fmla="*/ f4 1 21600"/>
                <a:gd name="f12" fmla="*/ f5 1 21600"/>
                <a:gd name="f13" fmla="pin 0 f0 21600"/>
                <a:gd name="f14" fmla="*/ f10 f1 1"/>
                <a:gd name="f15" fmla="val f13"/>
                <a:gd name="f16" fmla="*/ f13 1 2"/>
                <a:gd name="f17" fmla="*/ f13 f11 1"/>
                <a:gd name="f18" fmla="*/ f6 f12 1"/>
                <a:gd name="f19" fmla="*/ 18000 f12 1"/>
                <a:gd name="f20" fmla="*/ 10800 f12 1"/>
                <a:gd name="f21" fmla="*/ 0 f12 1"/>
                <a:gd name="f22" fmla="*/ f14 1 f3"/>
                <a:gd name="f23" fmla="*/ 0 f11 1"/>
                <a:gd name="f24" fmla="*/ 21600 f12 1"/>
                <a:gd name="f25" fmla="*/ 10800 f11 1"/>
                <a:gd name="f26" fmla="*/ 21600 f11 1"/>
                <a:gd name="f27" fmla="+- f16 10800 0"/>
                <a:gd name="f28" fmla="+- 21600 0 f15"/>
                <a:gd name="f29" fmla="*/ f16 f11 1"/>
                <a:gd name="f30" fmla="*/ f15 f11 1"/>
                <a:gd name="f31" fmla="+- f22 0 f2"/>
                <a:gd name="f32" fmla="*/ f28 1 2"/>
                <a:gd name="f33" fmla="*/ f27 f11 1"/>
                <a:gd name="f34" fmla="+- 21600 0 f32"/>
                <a:gd name="f35" fmla="*/ f34 f11 1"/>
              </a:gdLst>
              <a:ahLst>
                <a:ahXY gdRefX="f0" minX="f6" maxX="f7">
                  <a:pos x="f17" y="f1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0" y="f21"/>
                </a:cxn>
                <a:cxn ang="f31">
                  <a:pos x="f29" y="f20"/>
                </a:cxn>
                <a:cxn ang="f31">
                  <a:pos x="f23" y="f24"/>
                </a:cxn>
                <a:cxn ang="f31">
                  <a:pos x="f25" y="f24"/>
                </a:cxn>
                <a:cxn ang="f31">
                  <a:pos x="f26" y="f24"/>
                </a:cxn>
                <a:cxn ang="f31">
                  <a:pos x="f35" y="f20"/>
                </a:cxn>
              </a:cxnLst>
              <a:rect l="f29" t="f20" r="f33" b="f19"/>
              <a:pathLst>
                <a:path w="21600" h="21600">
                  <a:moveTo>
                    <a:pt x="f15" y="f6"/>
                  </a:moveTo>
                  <a:lnTo>
                    <a:pt x="f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2" name="Isosceles Triangle 28"/>
            <p:cNvSpPr/>
            <p:nvPr/>
          </p:nvSpPr>
          <p:spPr>
            <a:xfrm>
              <a:off x="0" y="4013279"/>
              <a:ext cx="448199" cy="2844360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-2147483647"/>
                <a:gd name="f9" fmla="val 2147483647"/>
                <a:gd name="f10" fmla="+- 0 0 0"/>
                <a:gd name="f11" fmla="*/ f4 1 21600"/>
                <a:gd name="f12" fmla="*/ f5 1 21600"/>
                <a:gd name="f13" fmla="pin 0 f0 21600"/>
                <a:gd name="f14" fmla="*/ f10 f1 1"/>
                <a:gd name="f15" fmla="val f13"/>
                <a:gd name="f16" fmla="*/ f13 1 2"/>
                <a:gd name="f17" fmla="*/ f13 f11 1"/>
                <a:gd name="f18" fmla="*/ f6 f12 1"/>
                <a:gd name="f19" fmla="*/ 18000 f12 1"/>
                <a:gd name="f20" fmla="*/ 10800 f12 1"/>
                <a:gd name="f21" fmla="*/ 0 f12 1"/>
                <a:gd name="f22" fmla="*/ f14 1 f3"/>
                <a:gd name="f23" fmla="*/ 0 f11 1"/>
                <a:gd name="f24" fmla="*/ 21600 f12 1"/>
                <a:gd name="f25" fmla="*/ 10800 f11 1"/>
                <a:gd name="f26" fmla="*/ 21600 f11 1"/>
                <a:gd name="f27" fmla="+- f16 10800 0"/>
                <a:gd name="f28" fmla="+- 21600 0 f15"/>
                <a:gd name="f29" fmla="*/ f16 f11 1"/>
                <a:gd name="f30" fmla="*/ f15 f11 1"/>
                <a:gd name="f31" fmla="+- f22 0 f2"/>
                <a:gd name="f32" fmla="*/ f28 1 2"/>
                <a:gd name="f33" fmla="*/ f27 f11 1"/>
                <a:gd name="f34" fmla="+- 21600 0 f32"/>
                <a:gd name="f35" fmla="*/ f34 f11 1"/>
              </a:gdLst>
              <a:ahLst>
                <a:ahXY gdRefX="f0" minX="f6" maxX="f7">
                  <a:pos x="f17" y="f1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0" y="f21"/>
                </a:cxn>
                <a:cxn ang="f31">
                  <a:pos x="f29" y="f20"/>
                </a:cxn>
                <a:cxn ang="f31">
                  <a:pos x="f23" y="f24"/>
                </a:cxn>
                <a:cxn ang="f31">
                  <a:pos x="f25" y="f24"/>
                </a:cxn>
                <a:cxn ang="f31">
                  <a:pos x="f26" y="f24"/>
                </a:cxn>
                <a:cxn ang="f31">
                  <a:pos x="f35" y="f20"/>
                </a:cxn>
              </a:cxnLst>
              <a:rect l="f29" t="f20" r="f33" b="f19"/>
              <a:pathLst>
                <a:path w="21600" h="21600">
                  <a:moveTo>
                    <a:pt x="f15" y="f6"/>
                  </a:moveTo>
                  <a:lnTo>
                    <a:pt x="f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</p:grpSp>
      <p:sp>
        <p:nvSpPr>
          <p:cNvPr id="13" name="Title 1"/>
          <p:cNvSpPr txBox="1"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ru-RU"/>
              <a:t>Для правки текста заголовка щелкните мышьюОбразец заголовка</a:t>
            </a:r>
          </a:p>
        </p:txBody>
      </p:sp>
      <p:sp>
        <p:nvSpPr>
          <p:cNvPr id="14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18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18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14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12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12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ru-RU"/>
              <a:t>Для правки структуры щелкните мышью</a:t>
            </a:r>
          </a:p>
          <a:p>
            <a:pPr lvl="1"/>
            <a:r>
              <a:rPr lang="ru-RU"/>
              <a:t>Второй уровень структуры</a:t>
            </a:r>
          </a:p>
          <a:p>
            <a:pPr lvl="2"/>
            <a:r>
              <a:rPr lang="ru-RU"/>
              <a:t>Третий уровень структуры</a:t>
            </a:r>
          </a:p>
          <a:p>
            <a:pPr lvl="3"/>
            <a:r>
              <a:rPr lang="ru-RU"/>
              <a:t>Четвёртый уровень структуры</a:t>
            </a:r>
          </a:p>
          <a:p>
            <a:pPr lvl="4"/>
            <a:r>
              <a:rPr lang="ru-RU"/>
              <a:t>Пятый уровень структуры</a:t>
            </a:r>
          </a:p>
          <a:p>
            <a:pPr lvl="5"/>
            <a:r>
              <a:rPr lang="ru-RU"/>
              <a:t>Шестой уровень структуры</a:t>
            </a:r>
          </a:p>
          <a:p>
            <a:pPr lvl="6"/>
            <a:r>
              <a:rPr lang="ru-RU"/>
              <a:t>Седьмой уровень структуры</a:t>
            </a:r>
          </a:p>
          <a:p>
            <a:pPr lvl="7"/>
            <a:r>
              <a:rPr lang="ru-RU"/>
              <a:t>Восьмой уровень структуры</a:t>
            </a:r>
          </a:p>
          <a:p>
            <a:pPr lvl="0"/>
            <a:r>
              <a:rPr lang="ru-RU"/>
              <a:t>Девятый уровень структурыОбразец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5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7205040" y="6041519"/>
            <a:ext cx="911519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Trebuchet MS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BF872D38-A8F3-45B8-974A-F1DBF6B1CC0E}" type="datetime1">
              <a:rPr lang="ru-RU"/>
              <a:pPr lvl="0"/>
              <a:t>19.03.2018</a:t>
            </a:fld>
            <a:endParaRPr lang="ru-RU"/>
          </a:p>
        </p:txBody>
      </p:sp>
      <p:sp>
        <p:nvSpPr>
          <p:cNvPr id="16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677160" y="6041519"/>
            <a:ext cx="6297119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hangingPunct="0">
              <a:buNone/>
              <a:tabLst/>
              <a:defRPr lang="ru-RU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17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8590680" y="6041519"/>
            <a:ext cx="68292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Trebuchet MS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94904DD8-DF43-4003-A01C-C13917C69B1D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lvl="0" algn="l" rtl="0" hangingPunct="1">
        <a:spcBef>
          <a:spcPts val="0"/>
        </a:spcBef>
        <a:spcAft>
          <a:spcPts val="0"/>
        </a:spcAft>
        <a:buNone/>
        <a:tabLst/>
        <a:defRPr lang="ru-RU" sz="3600" b="0" i="0" u="none" strike="noStrike" kern="1200" spc="0">
          <a:ln>
            <a:noFill/>
          </a:ln>
          <a:solidFill>
            <a:srgbClr val="90C226"/>
          </a:solidFill>
          <a:latin typeface="Trebuchet MS" pitchFamily="18"/>
          <a:ea typeface="Microsoft YaHei" pitchFamily="2"/>
          <a:cs typeface="Mangal" pitchFamily="2"/>
        </a:defRPr>
      </a:lvl1pPr>
    </p:titleStyle>
    <p:bodyStyle>
      <a:lvl1pPr lvl="0">
        <a:buSzPct val="45000"/>
        <a:buFont typeface="StarSymbol"/>
        <a:buChar char="●"/>
        <a:tabLst/>
        <a:defRPr lang="ru-RU" sz="1800" b="0" i="0" u="none" strike="noStrike" spc="0">
          <a:solidFill>
            <a:srgbClr val="404040"/>
          </a:solidFill>
          <a:latin typeface="Trebuchet MS" pitchFamily="18"/>
        </a:defRPr>
      </a:lvl1pPr>
      <a:lvl2pPr lvl="1">
        <a:buSzPct val="75000"/>
        <a:buFont typeface="StarSymbol"/>
        <a:buChar char="–"/>
        <a:tabLst/>
        <a:defRPr lang="ru-RU" sz="1800" b="0" i="0" u="none" strike="noStrike" spc="0">
          <a:solidFill>
            <a:srgbClr val="404040"/>
          </a:solidFill>
          <a:latin typeface="Trebuchet MS" pitchFamily="18"/>
        </a:defRPr>
      </a:lvl2pPr>
      <a:lvl3pPr lvl="2">
        <a:buSzPct val="45000"/>
        <a:buFont typeface="StarSymbol"/>
        <a:buChar char="●"/>
        <a:tabLst/>
        <a:defRPr lang="ru-RU" sz="1800" b="0" i="0" u="none" strike="noStrike" spc="0">
          <a:solidFill>
            <a:srgbClr val="404040"/>
          </a:solidFill>
          <a:latin typeface="Trebuchet MS" pitchFamily="18"/>
        </a:defRPr>
      </a:lvl3pPr>
      <a:lvl4pPr lvl="3">
        <a:buSzPct val="75000"/>
        <a:buFont typeface="StarSymbol"/>
        <a:buChar char="–"/>
        <a:tabLst/>
        <a:defRPr lang="ru-RU" sz="1800" b="0" i="0" u="none" strike="noStrike" spc="0">
          <a:solidFill>
            <a:srgbClr val="404040"/>
          </a:solidFill>
          <a:latin typeface="Trebuchet MS" pitchFamily="18"/>
        </a:defRPr>
      </a:lvl4pPr>
      <a:lvl5pPr lvl="4">
        <a:buSzPct val="45000"/>
        <a:buFont typeface="StarSymbol"/>
        <a:buChar char="●"/>
        <a:tabLst/>
        <a:defRPr lang="ru-RU" sz="1800" b="0" i="0" u="none" strike="noStrike" spc="0">
          <a:solidFill>
            <a:srgbClr val="404040"/>
          </a:solidFill>
          <a:latin typeface="Trebuchet MS" pitchFamily="18"/>
        </a:defRPr>
      </a:lvl5pPr>
      <a:lvl6pPr lvl="5">
        <a:buSzPct val="45000"/>
        <a:buFont typeface="StarSymbol"/>
        <a:buChar char="●"/>
        <a:tabLst/>
        <a:defRPr lang="ru-RU" sz="1800" b="0" i="0" u="none" strike="noStrike" spc="0">
          <a:solidFill>
            <a:srgbClr val="404040"/>
          </a:solidFill>
          <a:latin typeface="Trebuchet MS" pitchFamily="18"/>
        </a:defRPr>
      </a:lvl6pPr>
      <a:lvl7pPr lvl="6">
        <a:buSzPct val="45000"/>
        <a:buFont typeface="StarSymbol"/>
        <a:buChar char="●"/>
        <a:tabLst/>
        <a:defRPr lang="ru-RU" sz="1800" b="0" i="0" u="none" strike="noStrike" spc="0">
          <a:solidFill>
            <a:srgbClr val="404040"/>
          </a:solidFill>
          <a:latin typeface="Trebuchet MS" pitchFamily="18"/>
        </a:defRPr>
      </a:lvl7pPr>
      <a:lvl8pPr lvl="7">
        <a:buSzPct val="45000"/>
        <a:buFont typeface="StarSymbol"/>
        <a:buChar char="●"/>
        <a:tabLst/>
        <a:defRPr lang="ru-RU" sz="1800" b="0" i="0" u="none" strike="noStrike" spc="0">
          <a:solidFill>
            <a:srgbClr val="404040"/>
          </a:solidFill>
          <a:latin typeface="Trebuchet MS" pitchFamily="18"/>
        </a:defRPr>
      </a:lvl8pPr>
      <a:lvl9pPr marL="0" marR="0" lvl="0" indent="0" algn="l" rtl="0" hangingPunct="1">
        <a:spcBef>
          <a:spcPts val="1001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ru-RU" sz="1800" b="0" i="0" u="none" strike="noStrike" spc="0">
          <a:solidFill>
            <a:srgbClr val="404040"/>
          </a:solidFill>
          <a:latin typeface="Trebuchet MS" pitchFamily="18"/>
        </a:defRPr>
      </a:lvl9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sp>
          <p:nvSpPr>
            <p:cNvPr id="3" name="Straight Connector 19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noFill/>
            <a:ln w="9360">
              <a:solidFill>
                <a:srgbClr val="BFBFBF"/>
              </a:solidFill>
              <a:prstDash val="solid"/>
            </a:ln>
          </p:spPr>
          <p:txBody>
            <a:bodyPr vert="horz" wrap="squar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4" name="Straight Connector 20"/>
            <p:cNvSpPr/>
            <p:nvPr/>
          </p:nvSpPr>
          <p:spPr>
            <a:xfrm flipH="1">
              <a:off x="7425000" y="3681359"/>
              <a:ext cx="4763519" cy="3176641"/>
            </a:xfrm>
            <a:prstGeom prst="line">
              <a:avLst/>
            </a:prstGeom>
            <a:noFill/>
            <a:ln w="9360">
              <a:solidFill>
                <a:srgbClr val="D9D9D9"/>
              </a:solidFill>
              <a:prstDash val="solid"/>
            </a:ln>
          </p:spPr>
          <p:txBody>
            <a:bodyPr vert="horz" wrap="squar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5" name="Rectangle 23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>
                <a:gd name="f0" fmla="val 0"/>
                <a:gd name="f1" fmla="val 3007349"/>
                <a:gd name="f2" fmla="val 6866467"/>
                <a:gd name="f3" fmla="val 204553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3007349" h="6866467">
                  <a:moveTo>
                    <a:pt x="f3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0" y="f2"/>
                  </a:lnTo>
                  <a:lnTo>
                    <a:pt x="f3" y="f0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6" name="Rectangle 25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>
                <a:gd name="f0" fmla="val 0"/>
                <a:gd name="f1" fmla="val 2573311"/>
                <a:gd name="f2" fmla="val 6866467"/>
                <a:gd name="f3" fmla="val 1202336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573311" h="6866467">
                  <a:moveTo>
                    <a:pt x="f0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3" y="f2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7" name="Isosceles Triangle 23"/>
            <p:cNvSpPr/>
            <p:nvPr/>
          </p:nvSpPr>
          <p:spPr>
            <a:xfrm>
              <a:off x="8932320" y="3048120"/>
              <a:ext cx="3259440" cy="3809520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-2147483647"/>
                <a:gd name="f9" fmla="val 2147483647"/>
                <a:gd name="f10" fmla="+- 0 0 0"/>
                <a:gd name="f11" fmla="*/ f4 1 21600"/>
                <a:gd name="f12" fmla="*/ f5 1 21600"/>
                <a:gd name="f13" fmla="pin 0 f0 21600"/>
                <a:gd name="f14" fmla="*/ f10 f1 1"/>
                <a:gd name="f15" fmla="val f13"/>
                <a:gd name="f16" fmla="*/ f13 1 2"/>
                <a:gd name="f17" fmla="*/ f13 f11 1"/>
                <a:gd name="f18" fmla="*/ f6 f12 1"/>
                <a:gd name="f19" fmla="*/ 18000 f12 1"/>
                <a:gd name="f20" fmla="*/ 10800 f12 1"/>
                <a:gd name="f21" fmla="*/ 0 f12 1"/>
                <a:gd name="f22" fmla="*/ f14 1 f3"/>
                <a:gd name="f23" fmla="*/ 0 f11 1"/>
                <a:gd name="f24" fmla="*/ 21600 f12 1"/>
                <a:gd name="f25" fmla="*/ 10800 f11 1"/>
                <a:gd name="f26" fmla="*/ 21600 f11 1"/>
                <a:gd name="f27" fmla="+- f16 10800 0"/>
                <a:gd name="f28" fmla="+- 21600 0 f15"/>
                <a:gd name="f29" fmla="*/ f16 f11 1"/>
                <a:gd name="f30" fmla="*/ f15 f11 1"/>
                <a:gd name="f31" fmla="+- f22 0 f2"/>
                <a:gd name="f32" fmla="*/ f28 1 2"/>
                <a:gd name="f33" fmla="*/ f27 f11 1"/>
                <a:gd name="f34" fmla="+- 21600 0 f32"/>
                <a:gd name="f35" fmla="*/ f34 f11 1"/>
              </a:gdLst>
              <a:ahLst>
                <a:ahXY gdRefX="f0" minX="f6" maxX="f7">
                  <a:pos x="f17" y="f1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0" y="f21"/>
                </a:cxn>
                <a:cxn ang="f31">
                  <a:pos x="f29" y="f20"/>
                </a:cxn>
                <a:cxn ang="f31">
                  <a:pos x="f23" y="f24"/>
                </a:cxn>
                <a:cxn ang="f31">
                  <a:pos x="f25" y="f24"/>
                </a:cxn>
                <a:cxn ang="f31">
                  <a:pos x="f26" y="f24"/>
                </a:cxn>
                <a:cxn ang="f31">
                  <a:pos x="f35" y="f20"/>
                </a:cxn>
              </a:cxnLst>
              <a:rect l="f29" t="f20" r="f33" b="f19"/>
              <a:pathLst>
                <a:path w="21600" h="21600">
                  <a:moveTo>
                    <a:pt x="f15" y="f6"/>
                  </a:moveTo>
                  <a:lnTo>
                    <a:pt x="f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8" name="Rectangle 27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>
                <a:gd name="f0" fmla="val 0"/>
                <a:gd name="f1" fmla="val 2858013"/>
                <a:gd name="f2" fmla="val 6866467"/>
                <a:gd name="f3" fmla="val 247394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858013" h="6866467">
                  <a:moveTo>
                    <a:pt x="f0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3" y="f2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9" name="Rectangle 28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>
                <a:gd name="f0" fmla="val 0"/>
                <a:gd name="f1" fmla="val 1290094"/>
                <a:gd name="f2" fmla="val 6858000"/>
                <a:gd name="f3" fmla="val 1019735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290094" h="6858000">
                  <a:moveTo>
                    <a:pt x="f3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0" y="f2"/>
                  </a:lnTo>
                  <a:lnTo>
                    <a:pt x="f3" y="f0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0" name="Rectangle 29"/>
            <p:cNvSpPr/>
            <p:nvPr/>
          </p:nvSpPr>
          <p:spPr>
            <a:xfrm>
              <a:off x="10938960" y="-8640"/>
              <a:ext cx="1249559" cy="6866280"/>
            </a:xfrm>
            <a:custGeom>
              <a:avLst/>
              <a:gdLst>
                <a:gd name="f0" fmla="val 0"/>
                <a:gd name="f1" fmla="val 1249825"/>
                <a:gd name="f2" fmla="val 6858000"/>
                <a:gd name="f3" fmla="val 110938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249825" h="6858000">
                  <a:moveTo>
                    <a:pt x="f0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3" y="f2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1" name="Isosceles Triangle 27"/>
            <p:cNvSpPr/>
            <p:nvPr/>
          </p:nvSpPr>
          <p:spPr>
            <a:xfrm>
              <a:off x="10371600" y="3589920"/>
              <a:ext cx="1816920" cy="3267720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-2147483647"/>
                <a:gd name="f9" fmla="val 2147483647"/>
                <a:gd name="f10" fmla="+- 0 0 0"/>
                <a:gd name="f11" fmla="*/ f4 1 21600"/>
                <a:gd name="f12" fmla="*/ f5 1 21600"/>
                <a:gd name="f13" fmla="pin 0 f0 21600"/>
                <a:gd name="f14" fmla="*/ f10 f1 1"/>
                <a:gd name="f15" fmla="val f13"/>
                <a:gd name="f16" fmla="*/ f13 1 2"/>
                <a:gd name="f17" fmla="*/ f13 f11 1"/>
                <a:gd name="f18" fmla="*/ f6 f12 1"/>
                <a:gd name="f19" fmla="*/ 18000 f12 1"/>
                <a:gd name="f20" fmla="*/ 10800 f12 1"/>
                <a:gd name="f21" fmla="*/ 0 f12 1"/>
                <a:gd name="f22" fmla="*/ f14 1 f3"/>
                <a:gd name="f23" fmla="*/ 0 f11 1"/>
                <a:gd name="f24" fmla="*/ 21600 f12 1"/>
                <a:gd name="f25" fmla="*/ 10800 f11 1"/>
                <a:gd name="f26" fmla="*/ 21600 f11 1"/>
                <a:gd name="f27" fmla="+- f16 10800 0"/>
                <a:gd name="f28" fmla="+- 21600 0 f15"/>
                <a:gd name="f29" fmla="*/ f16 f11 1"/>
                <a:gd name="f30" fmla="*/ f15 f11 1"/>
                <a:gd name="f31" fmla="+- f22 0 f2"/>
                <a:gd name="f32" fmla="*/ f28 1 2"/>
                <a:gd name="f33" fmla="*/ f27 f11 1"/>
                <a:gd name="f34" fmla="+- 21600 0 f32"/>
                <a:gd name="f35" fmla="*/ f34 f11 1"/>
              </a:gdLst>
              <a:ahLst>
                <a:ahXY gdRefX="f0" minX="f6" maxX="f7">
                  <a:pos x="f17" y="f1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0" y="f21"/>
                </a:cxn>
                <a:cxn ang="f31">
                  <a:pos x="f29" y="f20"/>
                </a:cxn>
                <a:cxn ang="f31">
                  <a:pos x="f23" y="f24"/>
                </a:cxn>
                <a:cxn ang="f31">
                  <a:pos x="f25" y="f24"/>
                </a:cxn>
                <a:cxn ang="f31">
                  <a:pos x="f26" y="f24"/>
                </a:cxn>
                <a:cxn ang="f31">
                  <a:pos x="f35" y="f20"/>
                </a:cxn>
              </a:cxnLst>
              <a:rect l="f29" t="f20" r="f33" b="f19"/>
              <a:pathLst>
                <a:path w="21600" h="21600">
                  <a:moveTo>
                    <a:pt x="f15" y="f6"/>
                  </a:moveTo>
                  <a:lnTo>
                    <a:pt x="f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2" name="Isosceles Triangle 28"/>
            <p:cNvSpPr/>
            <p:nvPr/>
          </p:nvSpPr>
          <p:spPr>
            <a:xfrm>
              <a:off x="0" y="4013279"/>
              <a:ext cx="448199" cy="2844360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-2147483647"/>
                <a:gd name="f9" fmla="val 2147483647"/>
                <a:gd name="f10" fmla="+- 0 0 0"/>
                <a:gd name="f11" fmla="*/ f4 1 21600"/>
                <a:gd name="f12" fmla="*/ f5 1 21600"/>
                <a:gd name="f13" fmla="pin 0 f0 21600"/>
                <a:gd name="f14" fmla="*/ f10 f1 1"/>
                <a:gd name="f15" fmla="val f13"/>
                <a:gd name="f16" fmla="*/ f13 1 2"/>
                <a:gd name="f17" fmla="*/ f13 f11 1"/>
                <a:gd name="f18" fmla="*/ f6 f12 1"/>
                <a:gd name="f19" fmla="*/ 18000 f12 1"/>
                <a:gd name="f20" fmla="*/ 10800 f12 1"/>
                <a:gd name="f21" fmla="*/ 0 f12 1"/>
                <a:gd name="f22" fmla="*/ f14 1 f3"/>
                <a:gd name="f23" fmla="*/ 0 f11 1"/>
                <a:gd name="f24" fmla="*/ 21600 f12 1"/>
                <a:gd name="f25" fmla="*/ 10800 f11 1"/>
                <a:gd name="f26" fmla="*/ 21600 f11 1"/>
                <a:gd name="f27" fmla="+- f16 10800 0"/>
                <a:gd name="f28" fmla="+- 21600 0 f15"/>
                <a:gd name="f29" fmla="*/ f16 f11 1"/>
                <a:gd name="f30" fmla="*/ f15 f11 1"/>
                <a:gd name="f31" fmla="+- f22 0 f2"/>
                <a:gd name="f32" fmla="*/ f28 1 2"/>
                <a:gd name="f33" fmla="*/ f27 f11 1"/>
                <a:gd name="f34" fmla="+- 21600 0 f32"/>
                <a:gd name="f35" fmla="*/ f34 f11 1"/>
              </a:gdLst>
              <a:ahLst>
                <a:ahXY gdRefX="f0" minX="f6" maxX="f7">
                  <a:pos x="f17" y="f1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0" y="f21"/>
                </a:cxn>
                <a:cxn ang="f31">
                  <a:pos x="f29" y="f20"/>
                </a:cxn>
                <a:cxn ang="f31">
                  <a:pos x="f23" y="f24"/>
                </a:cxn>
                <a:cxn ang="f31">
                  <a:pos x="f25" y="f24"/>
                </a:cxn>
                <a:cxn ang="f31">
                  <a:pos x="f26" y="f24"/>
                </a:cxn>
                <a:cxn ang="f31">
                  <a:pos x="f35" y="f20"/>
                </a:cxn>
              </a:cxnLst>
              <a:rect l="f29" t="f20" r="f33" b="f19"/>
              <a:pathLst>
                <a:path w="21600" h="21600">
                  <a:moveTo>
                    <a:pt x="f15" y="f6"/>
                  </a:moveTo>
                  <a:lnTo>
                    <a:pt x="f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</p:grpSp>
      <p:sp>
        <p:nvSpPr>
          <p:cNvPr id="13" name="Title 1"/>
          <p:cNvSpPr txBox="1"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ru-RU"/>
              <a:t>Для правки текста заголовка щелкните мышьюОбразец заголовка</a:t>
            </a:r>
          </a:p>
        </p:txBody>
      </p:sp>
      <p:sp>
        <p:nvSpPr>
          <p:cNvPr id="14" name="Text Placeholder 2"/>
          <p:cNvSpPr txBox="1">
            <a:spLocks noGrp="1"/>
          </p:cNvSpPr>
          <p:nvPr>
            <p:ph type="body" idx="1"/>
          </p:nvPr>
        </p:nvSpPr>
        <p:spPr>
          <a:xfrm>
            <a:off x="675720" y="2161080"/>
            <a:ext cx="4185360" cy="576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b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18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18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14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12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12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ru-RU"/>
              <a:t>Для правки структуры щелкните мышью</a:t>
            </a:r>
          </a:p>
          <a:p>
            <a:pPr lvl="1"/>
            <a:r>
              <a:rPr lang="ru-RU"/>
              <a:t>Второй уровень структуры</a:t>
            </a:r>
          </a:p>
          <a:p>
            <a:pPr lvl="2"/>
            <a:r>
              <a:rPr lang="ru-RU"/>
              <a:t>Третий уровень структуры</a:t>
            </a:r>
          </a:p>
          <a:p>
            <a:pPr lvl="3"/>
            <a:r>
              <a:rPr lang="ru-RU"/>
              <a:t>Четвёртый уровень структуры</a:t>
            </a:r>
          </a:p>
          <a:p>
            <a:pPr lvl="4"/>
            <a:r>
              <a:rPr lang="ru-RU"/>
              <a:t>Пятый уровень структуры</a:t>
            </a:r>
          </a:p>
          <a:p>
            <a:pPr lvl="5"/>
            <a:r>
              <a:rPr lang="ru-RU"/>
              <a:t>Шестой уровень структуры</a:t>
            </a:r>
          </a:p>
          <a:p>
            <a:pPr lvl="6"/>
            <a:r>
              <a:rPr lang="ru-RU"/>
              <a:t>Седьмой уровень структуры</a:t>
            </a:r>
          </a:p>
          <a:p>
            <a:pPr lvl="7"/>
            <a:r>
              <a:rPr lang="ru-RU"/>
              <a:t>Восьмой уровень структуры</a:t>
            </a:r>
          </a:p>
          <a:p>
            <a:pPr lvl="0"/>
            <a:r>
              <a:rPr lang="ru-RU"/>
              <a:t>Девятый уровень структурыОбразец текста</a:t>
            </a:r>
          </a:p>
        </p:txBody>
      </p:sp>
      <p:sp>
        <p:nvSpPr>
          <p:cNvPr id="15" name="Content Placeholder 3"/>
          <p:cNvSpPr txBox="1">
            <a:spLocks noGrp="1"/>
          </p:cNvSpPr>
          <p:nvPr>
            <p:ph type="body" sz="quarter" idx="4294967295"/>
          </p:nvPr>
        </p:nvSpPr>
        <p:spPr>
          <a:xfrm>
            <a:off x="675720" y="2737080"/>
            <a:ext cx="4185360" cy="330372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18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18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14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12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12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ru-RU"/>
              <a:t>Для правки структуры щелкните мышью</a:t>
            </a:r>
          </a:p>
          <a:p>
            <a:pPr lvl="1"/>
            <a:r>
              <a:rPr lang="ru-RU"/>
              <a:t>Второй уровень структуры</a:t>
            </a:r>
          </a:p>
          <a:p>
            <a:pPr lvl="2"/>
            <a:r>
              <a:rPr lang="ru-RU"/>
              <a:t>Третий уровень структуры</a:t>
            </a:r>
          </a:p>
          <a:p>
            <a:pPr lvl="3"/>
            <a:r>
              <a:rPr lang="ru-RU"/>
              <a:t>Четвёртый уровень структуры</a:t>
            </a:r>
          </a:p>
          <a:p>
            <a:pPr lvl="4"/>
            <a:r>
              <a:rPr lang="ru-RU"/>
              <a:t>Пятый уровень структуры</a:t>
            </a:r>
          </a:p>
          <a:p>
            <a:pPr lvl="5"/>
            <a:r>
              <a:rPr lang="ru-RU"/>
              <a:t>Шестой уровень структуры</a:t>
            </a:r>
          </a:p>
          <a:p>
            <a:pPr lvl="6"/>
            <a:r>
              <a:rPr lang="ru-RU"/>
              <a:t>Седьмой уровень структуры</a:t>
            </a:r>
          </a:p>
          <a:p>
            <a:pPr lvl="7"/>
            <a:r>
              <a:rPr lang="ru-RU"/>
              <a:t>Восьмой уровень структуры</a:t>
            </a:r>
          </a:p>
          <a:p>
            <a:pPr lvl="0"/>
            <a:r>
              <a:rPr lang="ru-RU"/>
              <a:t>Девятый уровень структурыОбразец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" name="Text Placeholder 4"/>
          <p:cNvSpPr txBox="1">
            <a:spLocks noGrp="1"/>
          </p:cNvSpPr>
          <p:nvPr>
            <p:ph type="body" sz="quarter" idx="4294967295"/>
          </p:nvPr>
        </p:nvSpPr>
        <p:spPr>
          <a:xfrm>
            <a:off x="5088239" y="2161080"/>
            <a:ext cx="4185360" cy="576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b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18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18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14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12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12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ru-RU"/>
              <a:t>Для правки структуры щелкните мышью</a:t>
            </a:r>
          </a:p>
          <a:p>
            <a:pPr lvl="1"/>
            <a:r>
              <a:rPr lang="ru-RU"/>
              <a:t>Второй уровень структуры</a:t>
            </a:r>
          </a:p>
          <a:p>
            <a:pPr lvl="2"/>
            <a:r>
              <a:rPr lang="ru-RU"/>
              <a:t>Третий уровень структуры</a:t>
            </a:r>
          </a:p>
          <a:p>
            <a:pPr lvl="3"/>
            <a:r>
              <a:rPr lang="ru-RU"/>
              <a:t>Четвёртый уровень структуры</a:t>
            </a:r>
          </a:p>
          <a:p>
            <a:pPr lvl="4"/>
            <a:r>
              <a:rPr lang="ru-RU"/>
              <a:t>Пятый уровень структуры</a:t>
            </a:r>
          </a:p>
          <a:p>
            <a:pPr lvl="5"/>
            <a:r>
              <a:rPr lang="ru-RU"/>
              <a:t>Шестой уровень структуры</a:t>
            </a:r>
          </a:p>
          <a:p>
            <a:pPr lvl="6"/>
            <a:r>
              <a:rPr lang="ru-RU"/>
              <a:t>Седьмой уровень структуры</a:t>
            </a:r>
          </a:p>
          <a:p>
            <a:pPr lvl="7"/>
            <a:r>
              <a:rPr lang="ru-RU"/>
              <a:t>Восьмой уровень структуры</a:t>
            </a:r>
          </a:p>
          <a:p>
            <a:pPr lvl="0"/>
            <a:r>
              <a:rPr lang="ru-RU"/>
              <a:t>Девятый уровень структурыОбразец текста</a:t>
            </a:r>
          </a:p>
        </p:txBody>
      </p:sp>
      <p:sp>
        <p:nvSpPr>
          <p:cNvPr id="17" name="Content Placeholder 5"/>
          <p:cNvSpPr txBox="1">
            <a:spLocks noGrp="1"/>
          </p:cNvSpPr>
          <p:nvPr>
            <p:ph type="body" sz="quarter" idx="4294967295"/>
          </p:nvPr>
        </p:nvSpPr>
        <p:spPr>
          <a:xfrm>
            <a:off x="5088239" y="2737080"/>
            <a:ext cx="4185360" cy="330372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18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18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14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12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12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ru-RU"/>
              <a:t>Для правки структуры щелкните мышью</a:t>
            </a:r>
          </a:p>
          <a:p>
            <a:pPr lvl="1"/>
            <a:r>
              <a:rPr lang="ru-RU"/>
              <a:t>Второй уровень структуры</a:t>
            </a:r>
          </a:p>
          <a:p>
            <a:pPr lvl="2"/>
            <a:r>
              <a:rPr lang="ru-RU"/>
              <a:t>Третий уровень структуры</a:t>
            </a:r>
          </a:p>
          <a:p>
            <a:pPr lvl="3"/>
            <a:r>
              <a:rPr lang="ru-RU"/>
              <a:t>Четвёртый уровень структуры</a:t>
            </a:r>
          </a:p>
          <a:p>
            <a:pPr lvl="4"/>
            <a:r>
              <a:rPr lang="ru-RU"/>
              <a:t>Пятый уровень структуры</a:t>
            </a:r>
          </a:p>
          <a:p>
            <a:pPr lvl="5"/>
            <a:r>
              <a:rPr lang="ru-RU"/>
              <a:t>Шестой уровень структуры</a:t>
            </a:r>
          </a:p>
          <a:p>
            <a:pPr lvl="6"/>
            <a:r>
              <a:rPr lang="ru-RU"/>
              <a:t>Седьмой уровень структуры</a:t>
            </a:r>
          </a:p>
          <a:p>
            <a:pPr lvl="7"/>
            <a:r>
              <a:rPr lang="ru-RU"/>
              <a:t>Восьмой уровень структуры</a:t>
            </a:r>
          </a:p>
          <a:p>
            <a:pPr lvl="0"/>
            <a:r>
              <a:rPr lang="ru-RU"/>
              <a:t>Девятый уровень структурыОбразец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8" name="Date Placeholder 6"/>
          <p:cNvSpPr txBox="1">
            <a:spLocks noGrp="1"/>
          </p:cNvSpPr>
          <p:nvPr>
            <p:ph type="dt" sz="half" idx="2"/>
          </p:nvPr>
        </p:nvSpPr>
        <p:spPr>
          <a:xfrm>
            <a:off x="7205040" y="6041519"/>
            <a:ext cx="911519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Trebuchet MS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73EFAC07-DA4B-45E5-AD42-B401557EC732}" type="datetime1">
              <a:rPr lang="ru-RU"/>
              <a:pPr lvl="0"/>
              <a:t>19.03.2018</a:t>
            </a:fld>
            <a:endParaRPr lang="ru-RU"/>
          </a:p>
        </p:txBody>
      </p:sp>
      <p:sp>
        <p:nvSpPr>
          <p:cNvPr id="19" name="Footer Placeholder 7"/>
          <p:cNvSpPr txBox="1">
            <a:spLocks noGrp="1"/>
          </p:cNvSpPr>
          <p:nvPr>
            <p:ph type="ftr" sz="quarter" idx="3"/>
          </p:nvPr>
        </p:nvSpPr>
        <p:spPr>
          <a:xfrm>
            <a:off x="677160" y="6041519"/>
            <a:ext cx="6297119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hangingPunct="0">
              <a:buNone/>
              <a:tabLst/>
              <a:defRPr lang="ru-RU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20" name="Slide Number Placeholder 8"/>
          <p:cNvSpPr txBox="1">
            <a:spLocks noGrp="1"/>
          </p:cNvSpPr>
          <p:nvPr>
            <p:ph type="sldNum" sz="quarter" idx="4"/>
          </p:nvPr>
        </p:nvSpPr>
        <p:spPr>
          <a:xfrm>
            <a:off x="8590680" y="6041519"/>
            <a:ext cx="68292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Trebuchet MS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848CDB46-78EB-43C9-8C57-0E3B49785B24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lvl="0" algn="l" rtl="0" hangingPunct="1">
        <a:spcBef>
          <a:spcPts val="0"/>
        </a:spcBef>
        <a:spcAft>
          <a:spcPts val="0"/>
        </a:spcAft>
        <a:buNone/>
        <a:tabLst/>
        <a:defRPr lang="ru-RU" sz="3600" b="0" i="0" u="none" strike="noStrike" kern="1200" spc="0">
          <a:ln>
            <a:noFill/>
          </a:ln>
          <a:solidFill>
            <a:srgbClr val="90C226"/>
          </a:solidFill>
          <a:latin typeface="Trebuchet MS" pitchFamily="18"/>
          <a:ea typeface="Microsoft YaHei" pitchFamily="2"/>
          <a:cs typeface="Mangal" pitchFamily="2"/>
        </a:defRPr>
      </a:lvl1pPr>
    </p:titleStyle>
    <p:bodyStyle>
      <a:lvl1pPr lvl="0">
        <a:buSzPct val="45000"/>
        <a:buFont typeface="StarSymbol"/>
        <a:buChar char="●"/>
        <a:tabLst/>
        <a:defRPr lang="ru-RU" sz="1800" b="0" i="0" u="none" strike="noStrike" spc="0">
          <a:solidFill>
            <a:srgbClr val="404040"/>
          </a:solidFill>
          <a:latin typeface="Trebuchet MS" pitchFamily="18"/>
        </a:defRPr>
      </a:lvl1pPr>
      <a:lvl2pPr lvl="1">
        <a:buSzPct val="75000"/>
        <a:buFont typeface="StarSymbol"/>
        <a:buChar char="–"/>
        <a:tabLst/>
        <a:defRPr lang="ru-RU" sz="1800" b="0" i="0" u="none" strike="noStrike" spc="0">
          <a:solidFill>
            <a:srgbClr val="404040"/>
          </a:solidFill>
          <a:latin typeface="Trebuchet MS" pitchFamily="18"/>
        </a:defRPr>
      </a:lvl2pPr>
      <a:lvl3pPr lvl="2">
        <a:buSzPct val="45000"/>
        <a:buFont typeface="StarSymbol"/>
        <a:buChar char="●"/>
        <a:tabLst/>
        <a:defRPr lang="ru-RU" sz="1800" b="0" i="0" u="none" strike="noStrike" spc="0">
          <a:solidFill>
            <a:srgbClr val="404040"/>
          </a:solidFill>
          <a:latin typeface="Trebuchet MS" pitchFamily="18"/>
        </a:defRPr>
      </a:lvl3pPr>
      <a:lvl4pPr lvl="3">
        <a:buSzPct val="75000"/>
        <a:buFont typeface="StarSymbol"/>
        <a:buChar char="–"/>
        <a:tabLst/>
        <a:defRPr lang="ru-RU" sz="1800" b="0" i="0" u="none" strike="noStrike" spc="0">
          <a:solidFill>
            <a:srgbClr val="404040"/>
          </a:solidFill>
          <a:latin typeface="Trebuchet MS" pitchFamily="18"/>
        </a:defRPr>
      </a:lvl4pPr>
      <a:lvl5pPr lvl="4">
        <a:buSzPct val="45000"/>
        <a:buFont typeface="StarSymbol"/>
        <a:buChar char="●"/>
        <a:tabLst/>
        <a:defRPr lang="ru-RU" sz="1800" b="0" i="0" u="none" strike="noStrike" spc="0">
          <a:solidFill>
            <a:srgbClr val="404040"/>
          </a:solidFill>
          <a:latin typeface="Trebuchet MS" pitchFamily="18"/>
        </a:defRPr>
      </a:lvl5pPr>
      <a:lvl6pPr lvl="5">
        <a:buSzPct val="45000"/>
        <a:buFont typeface="StarSymbol"/>
        <a:buChar char="●"/>
        <a:tabLst/>
        <a:defRPr lang="ru-RU" sz="1800" b="0" i="0" u="none" strike="noStrike" spc="0">
          <a:solidFill>
            <a:srgbClr val="404040"/>
          </a:solidFill>
          <a:latin typeface="Trebuchet MS" pitchFamily="18"/>
        </a:defRPr>
      </a:lvl6pPr>
      <a:lvl7pPr lvl="6">
        <a:buSzPct val="45000"/>
        <a:buFont typeface="StarSymbol"/>
        <a:buChar char="●"/>
        <a:tabLst/>
        <a:defRPr lang="ru-RU" sz="1800" b="0" i="0" u="none" strike="noStrike" spc="0">
          <a:solidFill>
            <a:srgbClr val="404040"/>
          </a:solidFill>
          <a:latin typeface="Trebuchet MS" pitchFamily="18"/>
        </a:defRPr>
      </a:lvl7pPr>
      <a:lvl8pPr lvl="7">
        <a:buSzPct val="45000"/>
        <a:buFont typeface="StarSymbol"/>
        <a:buChar char="●"/>
        <a:tabLst/>
        <a:defRPr lang="ru-RU" sz="1800" b="0" i="0" u="none" strike="noStrike" spc="0">
          <a:solidFill>
            <a:srgbClr val="404040"/>
          </a:solidFill>
          <a:latin typeface="Trebuchet MS" pitchFamily="18"/>
        </a:defRPr>
      </a:lvl8pPr>
      <a:lvl9pPr marL="0" marR="0" lvl="0" indent="0" algn="l" rtl="0" hangingPunct="1">
        <a:spcBef>
          <a:spcPts val="1001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ru-RU" sz="1800" b="0" i="0" u="none" strike="noStrike" spc="0">
          <a:solidFill>
            <a:srgbClr val="404040"/>
          </a:solidFill>
          <a:latin typeface="Trebuchet MS" pitchFamily="18"/>
        </a:defRPr>
      </a:lvl9pPr>
    </p:bodyStyle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sp>
          <p:nvSpPr>
            <p:cNvPr id="3" name="Straight Connector 19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noFill/>
            <a:ln w="9360">
              <a:solidFill>
                <a:srgbClr val="BFBFBF"/>
              </a:solidFill>
              <a:prstDash val="solid"/>
            </a:ln>
          </p:spPr>
          <p:txBody>
            <a:bodyPr vert="horz" wrap="squar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4" name="Straight Connector 20"/>
            <p:cNvSpPr/>
            <p:nvPr/>
          </p:nvSpPr>
          <p:spPr>
            <a:xfrm flipH="1">
              <a:off x="7425000" y="3681359"/>
              <a:ext cx="4763519" cy="3176641"/>
            </a:xfrm>
            <a:prstGeom prst="line">
              <a:avLst/>
            </a:prstGeom>
            <a:noFill/>
            <a:ln w="9360">
              <a:solidFill>
                <a:srgbClr val="D9D9D9"/>
              </a:solidFill>
              <a:prstDash val="solid"/>
            </a:ln>
          </p:spPr>
          <p:txBody>
            <a:bodyPr vert="horz" wrap="squar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5" name="Rectangle 23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>
                <a:gd name="f0" fmla="val 0"/>
                <a:gd name="f1" fmla="val 3007349"/>
                <a:gd name="f2" fmla="val 6866467"/>
                <a:gd name="f3" fmla="val 204553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3007349" h="6866467">
                  <a:moveTo>
                    <a:pt x="f3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0" y="f2"/>
                  </a:lnTo>
                  <a:lnTo>
                    <a:pt x="f3" y="f0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6" name="Rectangle 25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>
                <a:gd name="f0" fmla="val 0"/>
                <a:gd name="f1" fmla="val 2573311"/>
                <a:gd name="f2" fmla="val 6866467"/>
                <a:gd name="f3" fmla="val 1202336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573311" h="6866467">
                  <a:moveTo>
                    <a:pt x="f0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3" y="f2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7" name="Isosceles Triangle 23"/>
            <p:cNvSpPr/>
            <p:nvPr/>
          </p:nvSpPr>
          <p:spPr>
            <a:xfrm>
              <a:off x="8932320" y="3048120"/>
              <a:ext cx="3259440" cy="3809520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-2147483647"/>
                <a:gd name="f9" fmla="val 2147483647"/>
                <a:gd name="f10" fmla="+- 0 0 0"/>
                <a:gd name="f11" fmla="*/ f4 1 21600"/>
                <a:gd name="f12" fmla="*/ f5 1 21600"/>
                <a:gd name="f13" fmla="pin 0 f0 21600"/>
                <a:gd name="f14" fmla="*/ f10 f1 1"/>
                <a:gd name="f15" fmla="val f13"/>
                <a:gd name="f16" fmla="*/ f13 1 2"/>
                <a:gd name="f17" fmla="*/ f13 f11 1"/>
                <a:gd name="f18" fmla="*/ f6 f12 1"/>
                <a:gd name="f19" fmla="*/ 18000 f12 1"/>
                <a:gd name="f20" fmla="*/ 10800 f12 1"/>
                <a:gd name="f21" fmla="*/ 0 f12 1"/>
                <a:gd name="f22" fmla="*/ f14 1 f3"/>
                <a:gd name="f23" fmla="*/ 0 f11 1"/>
                <a:gd name="f24" fmla="*/ 21600 f12 1"/>
                <a:gd name="f25" fmla="*/ 10800 f11 1"/>
                <a:gd name="f26" fmla="*/ 21600 f11 1"/>
                <a:gd name="f27" fmla="+- f16 10800 0"/>
                <a:gd name="f28" fmla="+- 21600 0 f15"/>
                <a:gd name="f29" fmla="*/ f16 f11 1"/>
                <a:gd name="f30" fmla="*/ f15 f11 1"/>
                <a:gd name="f31" fmla="+- f22 0 f2"/>
                <a:gd name="f32" fmla="*/ f28 1 2"/>
                <a:gd name="f33" fmla="*/ f27 f11 1"/>
                <a:gd name="f34" fmla="+- 21600 0 f32"/>
                <a:gd name="f35" fmla="*/ f34 f11 1"/>
              </a:gdLst>
              <a:ahLst>
                <a:ahXY gdRefX="f0" minX="f6" maxX="f7">
                  <a:pos x="f17" y="f1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0" y="f21"/>
                </a:cxn>
                <a:cxn ang="f31">
                  <a:pos x="f29" y="f20"/>
                </a:cxn>
                <a:cxn ang="f31">
                  <a:pos x="f23" y="f24"/>
                </a:cxn>
                <a:cxn ang="f31">
                  <a:pos x="f25" y="f24"/>
                </a:cxn>
                <a:cxn ang="f31">
                  <a:pos x="f26" y="f24"/>
                </a:cxn>
                <a:cxn ang="f31">
                  <a:pos x="f35" y="f20"/>
                </a:cxn>
              </a:cxnLst>
              <a:rect l="f29" t="f20" r="f33" b="f19"/>
              <a:pathLst>
                <a:path w="21600" h="21600">
                  <a:moveTo>
                    <a:pt x="f15" y="f6"/>
                  </a:moveTo>
                  <a:lnTo>
                    <a:pt x="f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8" name="Rectangle 27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>
                <a:gd name="f0" fmla="val 0"/>
                <a:gd name="f1" fmla="val 2858013"/>
                <a:gd name="f2" fmla="val 6866467"/>
                <a:gd name="f3" fmla="val 247394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858013" h="6866467">
                  <a:moveTo>
                    <a:pt x="f0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3" y="f2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9" name="Rectangle 28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>
                <a:gd name="f0" fmla="val 0"/>
                <a:gd name="f1" fmla="val 1290094"/>
                <a:gd name="f2" fmla="val 6858000"/>
                <a:gd name="f3" fmla="val 1019735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290094" h="6858000">
                  <a:moveTo>
                    <a:pt x="f3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0" y="f2"/>
                  </a:lnTo>
                  <a:lnTo>
                    <a:pt x="f3" y="f0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0" name="Rectangle 29"/>
            <p:cNvSpPr/>
            <p:nvPr/>
          </p:nvSpPr>
          <p:spPr>
            <a:xfrm>
              <a:off x="10938960" y="-8640"/>
              <a:ext cx="1249559" cy="6866280"/>
            </a:xfrm>
            <a:custGeom>
              <a:avLst/>
              <a:gdLst>
                <a:gd name="f0" fmla="val 0"/>
                <a:gd name="f1" fmla="val 1249825"/>
                <a:gd name="f2" fmla="val 6858000"/>
                <a:gd name="f3" fmla="val 110938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249825" h="6858000">
                  <a:moveTo>
                    <a:pt x="f0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3" y="f2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1" name="Isosceles Triangle 27"/>
            <p:cNvSpPr/>
            <p:nvPr/>
          </p:nvSpPr>
          <p:spPr>
            <a:xfrm>
              <a:off x="10371600" y="3589920"/>
              <a:ext cx="1816920" cy="3267720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-2147483647"/>
                <a:gd name="f9" fmla="val 2147483647"/>
                <a:gd name="f10" fmla="+- 0 0 0"/>
                <a:gd name="f11" fmla="*/ f4 1 21600"/>
                <a:gd name="f12" fmla="*/ f5 1 21600"/>
                <a:gd name="f13" fmla="pin 0 f0 21600"/>
                <a:gd name="f14" fmla="*/ f10 f1 1"/>
                <a:gd name="f15" fmla="val f13"/>
                <a:gd name="f16" fmla="*/ f13 1 2"/>
                <a:gd name="f17" fmla="*/ f13 f11 1"/>
                <a:gd name="f18" fmla="*/ f6 f12 1"/>
                <a:gd name="f19" fmla="*/ 18000 f12 1"/>
                <a:gd name="f20" fmla="*/ 10800 f12 1"/>
                <a:gd name="f21" fmla="*/ 0 f12 1"/>
                <a:gd name="f22" fmla="*/ f14 1 f3"/>
                <a:gd name="f23" fmla="*/ 0 f11 1"/>
                <a:gd name="f24" fmla="*/ 21600 f12 1"/>
                <a:gd name="f25" fmla="*/ 10800 f11 1"/>
                <a:gd name="f26" fmla="*/ 21600 f11 1"/>
                <a:gd name="f27" fmla="+- f16 10800 0"/>
                <a:gd name="f28" fmla="+- 21600 0 f15"/>
                <a:gd name="f29" fmla="*/ f16 f11 1"/>
                <a:gd name="f30" fmla="*/ f15 f11 1"/>
                <a:gd name="f31" fmla="+- f22 0 f2"/>
                <a:gd name="f32" fmla="*/ f28 1 2"/>
                <a:gd name="f33" fmla="*/ f27 f11 1"/>
                <a:gd name="f34" fmla="+- 21600 0 f32"/>
                <a:gd name="f35" fmla="*/ f34 f11 1"/>
              </a:gdLst>
              <a:ahLst>
                <a:ahXY gdRefX="f0" minX="f6" maxX="f7">
                  <a:pos x="f17" y="f1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0" y="f21"/>
                </a:cxn>
                <a:cxn ang="f31">
                  <a:pos x="f29" y="f20"/>
                </a:cxn>
                <a:cxn ang="f31">
                  <a:pos x="f23" y="f24"/>
                </a:cxn>
                <a:cxn ang="f31">
                  <a:pos x="f25" y="f24"/>
                </a:cxn>
                <a:cxn ang="f31">
                  <a:pos x="f26" y="f24"/>
                </a:cxn>
                <a:cxn ang="f31">
                  <a:pos x="f35" y="f20"/>
                </a:cxn>
              </a:cxnLst>
              <a:rect l="f29" t="f20" r="f33" b="f19"/>
              <a:pathLst>
                <a:path w="21600" h="21600">
                  <a:moveTo>
                    <a:pt x="f15" y="f6"/>
                  </a:moveTo>
                  <a:lnTo>
                    <a:pt x="f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2" name="Isosceles Triangle 28"/>
            <p:cNvSpPr/>
            <p:nvPr/>
          </p:nvSpPr>
          <p:spPr>
            <a:xfrm>
              <a:off x="0" y="4013279"/>
              <a:ext cx="448199" cy="2844360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-2147483647"/>
                <a:gd name="f9" fmla="val 2147483647"/>
                <a:gd name="f10" fmla="+- 0 0 0"/>
                <a:gd name="f11" fmla="*/ f4 1 21600"/>
                <a:gd name="f12" fmla="*/ f5 1 21600"/>
                <a:gd name="f13" fmla="pin 0 f0 21600"/>
                <a:gd name="f14" fmla="*/ f10 f1 1"/>
                <a:gd name="f15" fmla="val f13"/>
                <a:gd name="f16" fmla="*/ f13 1 2"/>
                <a:gd name="f17" fmla="*/ f13 f11 1"/>
                <a:gd name="f18" fmla="*/ f6 f12 1"/>
                <a:gd name="f19" fmla="*/ 18000 f12 1"/>
                <a:gd name="f20" fmla="*/ 10800 f12 1"/>
                <a:gd name="f21" fmla="*/ 0 f12 1"/>
                <a:gd name="f22" fmla="*/ f14 1 f3"/>
                <a:gd name="f23" fmla="*/ 0 f11 1"/>
                <a:gd name="f24" fmla="*/ 21600 f12 1"/>
                <a:gd name="f25" fmla="*/ 10800 f11 1"/>
                <a:gd name="f26" fmla="*/ 21600 f11 1"/>
                <a:gd name="f27" fmla="+- f16 10800 0"/>
                <a:gd name="f28" fmla="+- 21600 0 f15"/>
                <a:gd name="f29" fmla="*/ f16 f11 1"/>
                <a:gd name="f30" fmla="*/ f15 f11 1"/>
                <a:gd name="f31" fmla="+- f22 0 f2"/>
                <a:gd name="f32" fmla="*/ f28 1 2"/>
                <a:gd name="f33" fmla="*/ f27 f11 1"/>
                <a:gd name="f34" fmla="+- 21600 0 f32"/>
                <a:gd name="f35" fmla="*/ f34 f11 1"/>
              </a:gdLst>
              <a:ahLst>
                <a:ahXY gdRefX="f0" minX="f6" maxX="f7">
                  <a:pos x="f17" y="f1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0" y="f21"/>
                </a:cxn>
                <a:cxn ang="f31">
                  <a:pos x="f29" y="f20"/>
                </a:cxn>
                <a:cxn ang="f31">
                  <a:pos x="f23" y="f24"/>
                </a:cxn>
                <a:cxn ang="f31">
                  <a:pos x="f25" y="f24"/>
                </a:cxn>
                <a:cxn ang="f31">
                  <a:pos x="f26" y="f24"/>
                </a:cxn>
                <a:cxn ang="f31">
                  <a:pos x="f35" y="f20"/>
                </a:cxn>
              </a:cxnLst>
              <a:rect l="f29" t="f20" r="f33" b="f19"/>
              <a:pathLst>
                <a:path w="21600" h="21600">
                  <a:moveTo>
                    <a:pt x="f15" y="f6"/>
                  </a:moveTo>
                  <a:lnTo>
                    <a:pt x="f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</p:grpSp>
      <p:sp>
        <p:nvSpPr>
          <p:cNvPr id="13" name="Title 1"/>
          <p:cNvSpPr txBox="1"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ru-RU"/>
              <a:t>Для правки текста заголовка щелкните мышьюОбразец заголовка</a:t>
            </a:r>
          </a:p>
        </p:txBody>
      </p:sp>
      <p:sp>
        <p:nvSpPr>
          <p:cNvPr id="14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677160" y="2160720"/>
            <a:ext cx="4183559" cy="38804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18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18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14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12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12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ru-RU"/>
              <a:t>Для правки структуры щелкните мышью</a:t>
            </a:r>
          </a:p>
          <a:p>
            <a:pPr lvl="1"/>
            <a:r>
              <a:rPr lang="ru-RU"/>
              <a:t>Второй уровень структуры</a:t>
            </a:r>
          </a:p>
          <a:p>
            <a:pPr lvl="2"/>
            <a:r>
              <a:rPr lang="ru-RU"/>
              <a:t>Третий уровень структуры</a:t>
            </a:r>
          </a:p>
          <a:p>
            <a:pPr lvl="3"/>
            <a:r>
              <a:rPr lang="ru-RU"/>
              <a:t>Четвёртый уровень структуры</a:t>
            </a:r>
          </a:p>
          <a:p>
            <a:pPr lvl="4"/>
            <a:r>
              <a:rPr lang="ru-RU"/>
              <a:t>Пятый уровень структуры</a:t>
            </a:r>
          </a:p>
          <a:p>
            <a:pPr lvl="5"/>
            <a:r>
              <a:rPr lang="ru-RU"/>
              <a:t>Шестой уровень структуры</a:t>
            </a:r>
          </a:p>
          <a:p>
            <a:pPr lvl="6"/>
            <a:r>
              <a:rPr lang="ru-RU"/>
              <a:t>Седьмой уровень структуры</a:t>
            </a:r>
          </a:p>
          <a:p>
            <a:pPr lvl="7"/>
            <a:r>
              <a:rPr lang="ru-RU"/>
              <a:t>Восьмой уровень структуры</a:t>
            </a:r>
          </a:p>
          <a:p>
            <a:pPr lvl="0"/>
            <a:r>
              <a:rPr lang="ru-RU"/>
              <a:t>Девятый уровень структурыОбразец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5" name="Content Placeholder 3"/>
          <p:cNvSpPr txBox="1">
            <a:spLocks noGrp="1"/>
          </p:cNvSpPr>
          <p:nvPr>
            <p:ph type="body" sz="quarter" idx="4294967295"/>
          </p:nvPr>
        </p:nvSpPr>
        <p:spPr>
          <a:xfrm>
            <a:off x="5090040" y="2160720"/>
            <a:ext cx="4183559" cy="38804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18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18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14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12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12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ru-RU"/>
              <a:t>Для правки структуры щелкните мышью</a:t>
            </a:r>
          </a:p>
          <a:p>
            <a:pPr lvl="1"/>
            <a:r>
              <a:rPr lang="ru-RU"/>
              <a:t>Второй уровень структуры</a:t>
            </a:r>
          </a:p>
          <a:p>
            <a:pPr lvl="2"/>
            <a:r>
              <a:rPr lang="ru-RU"/>
              <a:t>Третий уровень структуры</a:t>
            </a:r>
          </a:p>
          <a:p>
            <a:pPr lvl="3"/>
            <a:r>
              <a:rPr lang="ru-RU"/>
              <a:t>Четвёртый уровень структуры</a:t>
            </a:r>
          </a:p>
          <a:p>
            <a:pPr lvl="4"/>
            <a:r>
              <a:rPr lang="ru-RU"/>
              <a:t>Пятый уровень структуры</a:t>
            </a:r>
          </a:p>
          <a:p>
            <a:pPr lvl="5"/>
            <a:r>
              <a:rPr lang="ru-RU"/>
              <a:t>Шестой уровень структуры</a:t>
            </a:r>
          </a:p>
          <a:p>
            <a:pPr lvl="6"/>
            <a:r>
              <a:rPr lang="ru-RU"/>
              <a:t>Седьмой уровень структуры</a:t>
            </a:r>
          </a:p>
          <a:p>
            <a:pPr lvl="7"/>
            <a:r>
              <a:rPr lang="ru-RU"/>
              <a:t>Восьмой уровень структуры</a:t>
            </a:r>
          </a:p>
          <a:p>
            <a:pPr lvl="0"/>
            <a:r>
              <a:rPr lang="ru-RU"/>
              <a:t>Девятый уровень структурыОбразец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" name="Date Placeholder 4"/>
          <p:cNvSpPr txBox="1">
            <a:spLocks noGrp="1"/>
          </p:cNvSpPr>
          <p:nvPr>
            <p:ph type="dt" sz="half" idx="2"/>
          </p:nvPr>
        </p:nvSpPr>
        <p:spPr>
          <a:xfrm>
            <a:off x="7205040" y="6041519"/>
            <a:ext cx="911519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Trebuchet MS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5EEC0537-2259-4AE3-8B70-A8D7D324242A}" type="datetime1">
              <a:rPr lang="ru-RU"/>
              <a:pPr lvl="0"/>
              <a:t>19.03.2018</a:t>
            </a:fld>
            <a:endParaRPr lang="ru-RU"/>
          </a:p>
        </p:txBody>
      </p:sp>
      <p:sp>
        <p:nvSpPr>
          <p:cNvPr id="17" name="Footer Placeholder 5"/>
          <p:cNvSpPr txBox="1">
            <a:spLocks noGrp="1"/>
          </p:cNvSpPr>
          <p:nvPr>
            <p:ph type="ftr" sz="quarter" idx="3"/>
          </p:nvPr>
        </p:nvSpPr>
        <p:spPr>
          <a:xfrm>
            <a:off x="677160" y="6041519"/>
            <a:ext cx="6297119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hangingPunct="0">
              <a:buNone/>
              <a:tabLst/>
              <a:defRPr lang="ru-RU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18" name="Slide Number Placeholder 6"/>
          <p:cNvSpPr txBox="1">
            <a:spLocks noGrp="1"/>
          </p:cNvSpPr>
          <p:nvPr>
            <p:ph type="sldNum" sz="quarter" idx="4"/>
          </p:nvPr>
        </p:nvSpPr>
        <p:spPr>
          <a:xfrm>
            <a:off x="8590680" y="6041519"/>
            <a:ext cx="68292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Trebuchet MS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3EBADBEA-0BA9-4B5F-BA17-60D49BDB4187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lvl="0" algn="l" rtl="0" hangingPunct="1">
        <a:spcBef>
          <a:spcPts val="0"/>
        </a:spcBef>
        <a:spcAft>
          <a:spcPts val="0"/>
        </a:spcAft>
        <a:buNone/>
        <a:tabLst/>
        <a:defRPr lang="ru-RU" sz="3600" b="0" i="0" u="none" strike="noStrike" kern="1200" spc="0">
          <a:ln>
            <a:noFill/>
          </a:ln>
          <a:solidFill>
            <a:srgbClr val="90C226"/>
          </a:solidFill>
          <a:latin typeface="Trebuchet MS" pitchFamily="18"/>
          <a:ea typeface="Microsoft YaHei" pitchFamily="2"/>
          <a:cs typeface="Mangal" pitchFamily="2"/>
        </a:defRPr>
      </a:lvl1pPr>
    </p:titleStyle>
    <p:bodyStyle>
      <a:lvl1pPr lvl="0">
        <a:buSzPct val="45000"/>
        <a:buFont typeface="StarSymbol"/>
        <a:buChar char="●"/>
        <a:tabLst/>
        <a:defRPr lang="ru-RU" sz="1800" b="0" i="0" u="none" strike="noStrike" spc="0">
          <a:solidFill>
            <a:srgbClr val="404040"/>
          </a:solidFill>
          <a:latin typeface="Trebuchet MS" pitchFamily="18"/>
        </a:defRPr>
      </a:lvl1pPr>
      <a:lvl2pPr lvl="1">
        <a:buSzPct val="75000"/>
        <a:buFont typeface="StarSymbol"/>
        <a:buChar char="–"/>
        <a:tabLst/>
        <a:defRPr lang="ru-RU" sz="1800" b="0" i="0" u="none" strike="noStrike" spc="0">
          <a:solidFill>
            <a:srgbClr val="404040"/>
          </a:solidFill>
          <a:latin typeface="Trebuchet MS" pitchFamily="18"/>
        </a:defRPr>
      </a:lvl2pPr>
      <a:lvl3pPr lvl="2">
        <a:buSzPct val="45000"/>
        <a:buFont typeface="StarSymbol"/>
        <a:buChar char="●"/>
        <a:tabLst/>
        <a:defRPr lang="ru-RU" sz="1800" b="0" i="0" u="none" strike="noStrike" spc="0">
          <a:solidFill>
            <a:srgbClr val="404040"/>
          </a:solidFill>
          <a:latin typeface="Trebuchet MS" pitchFamily="18"/>
        </a:defRPr>
      </a:lvl3pPr>
      <a:lvl4pPr lvl="3">
        <a:buSzPct val="75000"/>
        <a:buFont typeface="StarSymbol"/>
        <a:buChar char="–"/>
        <a:tabLst/>
        <a:defRPr lang="ru-RU" sz="1800" b="0" i="0" u="none" strike="noStrike" spc="0">
          <a:solidFill>
            <a:srgbClr val="404040"/>
          </a:solidFill>
          <a:latin typeface="Trebuchet MS" pitchFamily="18"/>
        </a:defRPr>
      </a:lvl4pPr>
      <a:lvl5pPr lvl="4">
        <a:buSzPct val="45000"/>
        <a:buFont typeface="StarSymbol"/>
        <a:buChar char="●"/>
        <a:tabLst/>
        <a:defRPr lang="ru-RU" sz="1800" b="0" i="0" u="none" strike="noStrike" spc="0">
          <a:solidFill>
            <a:srgbClr val="404040"/>
          </a:solidFill>
          <a:latin typeface="Trebuchet MS" pitchFamily="18"/>
        </a:defRPr>
      </a:lvl5pPr>
      <a:lvl6pPr lvl="5">
        <a:buSzPct val="45000"/>
        <a:buFont typeface="StarSymbol"/>
        <a:buChar char="●"/>
        <a:tabLst/>
        <a:defRPr lang="ru-RU" sz="1800" b="0" i="0" u="none" strike="noStrike" spc="0">
          <a:solidFill>
            <a:srgbClr val="404040"/>
          </a:solidFill>
          <a:latin typeface="Trebuchet MS" pitchFamily="18"/>
        </a:defRPr>
      </a:lvl6pPr>
      <a:lvl7pPr lvl="6">
        <a:buSzPct val="45000"/>
        <a:buFont typeface="StarSymbol"/>
        <a:buChar char="●"/>
        <a:tabLst/>
        <a:defRPr lang="ru-RU" sz="1800" b="0" i="0" u="none" strike="noStrike" spc="0">
          <a:solidFill>
            <a:srgbClr val="404040"/>
          </a:solidFill>
          <a:latin typeface="Trebuchet MS" pitchFamily="18"/>
        </a:defRPr>
      </a:lvl7pPr>
      <a:lvl8pPr lvl="7">
        <a:buSzPct val="45000"/>
        <a:buFont typeface="StarSymbol"/>
        <a:buChar char="●"/>
        <a:tabLst/>
        <a:defRPr lang="ru-RU" sz="1800" b="0" i="0" u="none" strike="noStrike" spc="0">
          <a:solidFill>
            <a:srgbClr val="404040"/>
          </a:solidFill>
          <a:latin typeface="Trebuchet MS" pitchFamily="18"/>
        </a:defRPr>
      </a:lvl8pPr>
      <a:lvl9pPr marL="0" marR="0" lvl="0" indent="0" algn="l" rtl="0" hangingPunct="1">
        <a:spcBef>
          <a:spcPts val="1001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ru-RU" sz="1800" b="0" i="0" u="none" strike="noStrike" spc="0">
          <a:solidFill>
            <a:srgbClr val="404040"/>
          </a:solidFill>
          <a:latin typeface="Trebuchet MS" pitchFamily="18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1107720" y="324000"/>
            <a:ext cx="9534240" cy="5909040"/>
          </a:xfrm>
        </p:spPr>
        <p:txBody>
          <a:bodyPr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ru-RU" sz="3600" b="1" dirty="0">
                <a:solidFill>
                  <a:srgbClr val="FF0000"/>
                </a:solidFill>
                <a:latin typeface="Times New Roman" pitchFamily="18"/>
                <a:cs typeface="Times New Roman" pitchFamily="18"/>
              </a:rPr>
              <a:t>Проект </a:t>
            </a:r>
            <a:br>
              <a:rPr lang="ru-RU" sz="3600" b="1" dirty="0">
                <a:solidFill>
                  <a:srgbClr val="FF0000"/>
                </a:solidFill>
                <a:latin typeface="Times New Roman" pitchFamily="18"/>
                <a:cs typeface="Times New Roman" pitchFamily="18"/>
              </a:rPr>
            </a:br>
            <a:r>
              <a:rPr lang="ru-RU" sz="3600" b="1" dirty="0">
                <a:solidFill>
                  <a:srgbClr val="FF0000"/>
                </a:solidFill>
                <a:latin typeface="Times New Roman" pitchFamily="18"/>
                <a:cs typeface="Times New Roman" pitchFamily="18"/>
              </a:rPr>
              <a:t>во второй младшей группе </a:t>
            </a:r>
            <a:br>
              <a:rPr lang="ru-RU" sz="3600" b="1" dirty="0">
                <a:solidFill>
                  <a:srgbClr val="FF0000"/>
                </a:solidFill>
                <a:latin typeface="Times New Roman" pitchFamily="18"/>
                <a:cs typeface="Times New Roman" pitchFamily="18"/>
              </a:rPr>
            </a:br>
            <a:r>
              <a:rPr lang="ru-RU" sz="2000" dirty="0">
                <a:solidFill>
                  <a:srgbClr val="FF0000"/>
                </a:solidFill>
                <a:latin typeface="Times New Roman" pitchFamily="18"/>
                <a:cs typeface="Times New Roman" pitchFamily="18"/>
              </a:rPr>
              <a:t>( по здоровье сберегающим технологиям)      </a:t>
            </a:r>
            <a:r>
              <a:rPr lang="ru-RU" sz="3600" dirty="0">
                <a:latin typeface="Times New Roman" pitchFamily="18"/>
                <a:cs typeface="Times New Roman" pitchFamily="18"/>
              </a:rPr>
              <a:t/>
            </a:r>
            <a:br>
              <a:rPr lang="ru-RU" sz="3600" dirty="0">
                <a:latin typeface="Times New Roman" pitchFamily="18"/>
                <a:cs typeface="Times New Roman" pitchFamily="18"/>
              </a:rPr>
            </a:br>
            <a:r>
              <a:rPr lang="ru-RU" sz="3600" dirty="0">
                <a:latin typeface="Times New Roman" pitchFamily="18"/>
                <a:cs typeface="Times New Roman" pitchFamily="18"/>
              </a:rPr>
              <a:t/>
            </a:r>
            <a:br>
              <a:rPr lang="ru-RU" sz="3600" dirty="0">
                <a:latin typeface="Times New Roman" pitchFamily="18"/>
                <a:cs typeface="Times New Roman" pitchFamily="18"/>
              </a:rPr>
            </a:br>
            <a:r>
              <a:rPr lang="ru-RU" sz="3600" dirty="0">
                <a:latin typeface="Times New Roman" pitchFamily="18"/>
                <a:cs typeface="Times New Roman" pitchFamily="18"/>
              </a:rPr>
              <a:t>                                  </a:t>
            </a:r>
            <a:br>
              <a:rPr lang="ru-RU" sz="3600" dirty="0">
                <a:latin typeface="Times New Roman" pitchFamily="18"/>
                <a:cs typeface="Times New Roman" pitchFamily="18"/>
              </a:rPr>
            </a:br>
            <a:r>
              <a:rPr lang="ru-RU" sz="3600" dirty="0">
                <a:latin typeface="Times New Roman" pitchFamily="18"/>
                <a:cs typeface="Times New Roman" pitchFamily="18"/>
              </a:rPr>
              <a:t>                         </a:t>
            </a:r>
            <a:r>
              <a:rPr lang="ru-RU" sz="3600" dirty="0" smtClean="0">
                <a:latin typeface="Times New Roman" pitchFamily="18"/>
                <a:cs typeface="Times New Roman" pitchFamily="18"/>
              </a:rPr>
              <a:t/>
            </a:r>
            <a:br>
              <a:rPr lang="ru-RU" sz="3600" dirty="0" smtClean="0">
                <a:latin typeface="Times New Roman" pitchFamily="18"/>
                <a:cs typeface="Times New Roman" pitchFamily="18"/>
              </a:rPr>
            </a:br>
            <a:r>
              <a:rPr lang="ru-RU" sz="3600" dirty="0">
                <a:latin typeface="Times New Roman" pitchFamily="18"/>
                <a:cs typeface="Times New Roman" pitchFamily="18"/>
              </a:rPr>
              <a:t/>
            </a:r>
            <a:br>
              <a:rPr lang="ru-RU" sz="3600" dirty="0">
                <a:latin typeface="Times New Roman" pitchFamily="18"/>
                <a:cs typeface="Times New Roman" pitchFamily="18"/>
              </a:rPr>
            </a:br>
            <a:r>
              <a:rPr lang="ru-RU" sz="3600" dirty="0" smtClean="0">
                <a:latin typeface="Times New Roman" pitchFamily="18"/>
                <a:cs typeface="Times New Roman" pitchFamily="18"/>
              </a:rPr>
              <a:t/>
            </a:r>
            <a:br>
              <a:rPr lang="ru-RU" sz="3600" dirty="0" smtClean="0">
                <a:latin typeface="Times New Roman" pitchFamily="18"/>
                <a:cs typeface="Times New Roman" pitchFamily="18"/>
              </a:rPr>
            </a:br>
            <a:r>
              <a:rPr lang="ru-RU" sz="3600" dirty="0" smtClean="0">
                <a:latin typeface="Times New Roman" pitchFamily="18"/>
                <a:cs typeface="Times New Roman" pitchFamily="18"/>
              </a:rPr>
              <a:t>                                 </a:t>
            </a:r>
            <a:r>
              <a:rPr lang="ru-RU" sz="2200" dirty="0" smtClean="0">
                <a:latin typeface="Times New Roman" pitchFamily="18"/>
                <a:cs typeface="Times New Roman" pitchFamily="18"/>
              </a:rPr>
              <a:t>Воспитатель: Белоус Ю.Ю                                                                             </a:t>
            </a:r>
            <a:r>
              <a:rPr lang="ru-RU" sz="2200" dirty="0">
                <a:latin typeface="Times New Roman" pitchFamily="18"/>
                <a:cs typeface="Times New Roman" pitchFamily="18"/>
              </a:rPr>
              <a:t/>
            </a:r>
            <a:br>
              <a:rPr lang="ru-RU" sz="2200" dirty="0">
                <a:latin typeface="Times New Roman" pitchFamily="18"/>
                <a:cs typeface="Times New Roman" pitchFamily="18"/>
              </a:rPr>
            </a:br>
            <a:r>
              <a:rPr lang="ru-RU" sz="2200" dirty="0">
                <a:latin typeface="Times New Roman" pitchFamily="18"/>
                <a:cs typeface="Times New Roman" pitchFamily="18"/>
              </a:rPr>
              <a:t>                                              </a:t>
            </a:r>
            <a:r>
              <a:rPr lang="ru-RU" sz="2200" dirty="0" smtClean="0">
                <a:latin typeface="Times New Roman" pitchFamily="18"/>
                <a:cs typeface="Times New Roman" pitchFamily="18"/>
              </a:rPr>
              <a:t>  </a:t>
            </a:r>
            <a:r>
              <a:rPr lang="ru-RU" sz="2200" dirty="0" err="1">
                <a:latin typeface="Times New Roman" pitchFamily="18"/>
                <a:cs typeface="Times New Roman" pitchFamily="18"/>
              </a:rPr>
              <a:t>г.о</a:t>
            </a:r>
            <a:r>
              <a:rPr lang="ru-RU" sz="2200" dirty="0">
                <a:latin typeface="Times New Roman" pitchFamily="18"/>
                <a:cs typeface="Times New Roman" pitchFamily="18"/>
              </a:rPr>
              <a:t>. Жигулевск ГБОУ СОШ №</a:t>
            </a:r>
            <a:r>
              <a:rPr lang="ru-RU" sz="2200" dirty="0" smtClean="0">
                <a:latin typeface="Times New Roman" pitchFamily="18"/>
                <a:cs typeface="Times New Roman" pitchFamily="18"/>
              </a:rPr>
              <a:t>1</a:t>
            </a:r>
            <a:r>
              <a:rPr lang="en-US" sz="2200" dirty="0" smtClean="0">
                <a:latin typeface="Times New Roman" pitchFamily="18"/>
                <a:cs typeface="Times New Roman" pitchFamily="18"/>
              </a:rPr>
              <a:t>0</a:t>
            </a:r>
            <a:r>
              <a:rPr lang="ru-RU" sz="2200" dirty="0">
                <a:latin typeface="Times New Roman" pitchFamily="18"/>
                <a:cs typeface="Times New Roman" pitchFamily="18"/>
              </a:rPr>
              <a:t/>
            </a:r>
            <a:br>
              <a:rPr lang="ru-RU" sz="2200" dirty="0">
                <a:latin typeface="Times New Roman" pitchFamily="18"/>
                <a:cs typeface="Times New Roman" pitchFamily="18"/>
              </a:rPr>
            </a:br>
            <a:r>
              <a:rPr lang="ru-RU" sz="2200" dirty="0">
                <a:latin typeface="Times New Roman" pitchFamily="18"/>
                <a:cs typeface="Times New Roman" pitchFamily="18"/>
              </a:rPr>
              <a:t>                                                     </a:t>
            </a:r>
            <a:r>
              <a:rPr lang="ru-RU" sz="2200" dirty="0" smtClean="0">
                <a:latin typeface="Times New Roman" pitchFamily="18"/>
                <a:cs typeface="Times New Roman" pitchFamily="18"/>
              </a:rPr>
              <a:t>СПДС</a:t>
            </a:r>
            <a:r>
              <a:rPr lang="en-US" sz="2200" dirty="0" smtClean="0">
                <a:latin typeface="Times New Roman" pitchFamily="18"/>
                <a:cs typeface="Times New Roman" pitchFamily="18"/>
              </a:rPr>
              <a:t> </a:t>
            </a:r>
            <a:r>
              <a:rPr lang="ru-RU" sz="2200" dirty="0" smtClean="0">
                <a:latin typeface="Times New Roman" pitchFamily="18"/>
                <a:cs typeface="Times New Roman" pitchFamily="18"/>
              </a:rPr>
              <a:t>«Ягодка»</a:t>
            </a:r>
            <a:r>
              <a:rPr lang="ru-RU" sz="3600" dirty="0">
                <a:latin typeface="Times New Roman" pitchFamily="18"/>
                <a:cs typeface="Times New Roman" pitchFamily="18"/>
              </a:rPr>
              <a:t/>
            </a:r>
            <a:br>
              <a:rPr lang="ru-RU" sz="3600" dirty="0">
                <a:latin typeface="Times New Roman" pitchFamily="18"/>
                <a:cs typeface="Times New Roman" pitchFamily="18"/>
              </a:rPr>
            </a:br>
            <a:endParaRPr lang="ru-RU" sz="3600" dirty="0">
              <a:latin typeface="Times New Roman" pitchFamily="18"/>
              <a:cs typeface="Times New Roman" pitchFamily="1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480" y="2204864"/>
            <a:ext cx="4657627" cy="2607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888" y="1950205"/>
            <a:ext cx="4889500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Этапы проведения проекта:&#10;Первый этап-Подготовитель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ru-RU">
                <a:latin typeface="Times New Roman" pitchFamily="18"/>
                <a:cs typeface="Times New Roman" pitchFamily="18"/>
              </a:rPr>
              <a:t>Этапы проведения проекта:</a:t>
            </a:r>
            <a:br>
              <a:rPr lang="ru-RU">
                <a:latin typeface="Times New Roman" pitchFamily="18"/>
                <a:cs typeface="Times New Roman" pitchFamily="18"/>
              </a:rPr>
            </a:br>
            <a:r>
              <a:rPr lang="ru-RU" sz="3200">
                <a:latin typeface="Times New Roman" pitchFamily="18"/>
                <a:cs typeface="Times New Roman" pitchFamily="18"/>
              </a:rPr>
              <a:t>Первый этап-Подготовительный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18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18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14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12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12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9pPr>
          </a:lstStyle>
          <a:p>
            <a:pPr marL="0" lvl="0" indent="0"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Wingdings 3"/>
              <a:buChar char=""/>
            </a:pPr>
            <a:r>
              <a:rPr lang="ru-RU">
                <a:latin typeface="Times New Roman" pitchFamily="18"/>
                <a:cs typeface="Times New Roman" pitchFamily="16"/>
              </a:rPr>
              <a:t>Анкетирование родителей «Здоровье Вашего ребенка».</a:t>
            </a:r>
          </a:p>
          <a:p>
            <a:pPr marL="0" lvl="0" indent="0"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Wingdings 3"/>
              <a:buChar char=""/>
            </a:pPr>
            <a:r>
              <a:rPr lang="ru-RU">
                <a:latin typeface="Times New Roman" pitchFamily="18"/>
                <a:cs typeface="Times New Roman" pitchFamily="16"/>
              </a:rPr>
              <a:t>Цель: Выявление отношения семьи к ЗОЖ соблюдению принципов здорового образа жизни в семье.</a:t>
            </a:r>
          </a:p>
          <a:p>
            <a:pPr marL="0" lvl="0" indent="0"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Wingdings 3"/>
              <a:buChar char=""/>
            </a:pPr>
            <a:r>
              <a:rPr lang="ru-RU">
                <a:latin typeface="Times New Roman" pitchFamily="18"/>
                <a:cs typeface="Times New Roman" pitchFamily="16"/>
              </a:rPr>
              <a:t>Выявление уровня знаний детей о правилах гигиены и значимости их для сохранения и укрепления здоровья.</a:t>
            </a:r>
          </a:p>
          <a:p>
            <a:pPr marL="0" lvl="0" indent="0"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Wingdings 3"/>
              <a:buChar char=""/>
            </a:pPr>
            <a:r>
              <a:rPr lang="ru-RU">
                <a:latin typeface="Times New Roman" pitchFamily="18"/>
                <a:cs typeface="Times New Roman" pitchFamily="16"/>
              </a:rPr>
              <a:t>Подбор методической и художественной литературы по формированию культуры здоровья.</a:t>
            </a:r>
          </a:p>
          <a:p>
            <a:pPr marL="0" lvl="0" indent="0"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Wingdings 3"/>
              <a:buChar char=""/>
            </a:pPr>
            <a:r>
              <a:rPr lang="ru-RU">
                <a:latin typeface="Times New Roman" pitchFamily="18"/>
                <a:cs typeface="Times New Roman" pitchFamily="16"/>
              </a:rPr>
              <a:t>Подготовка и подбор материалов для изготовления картотек по разделам:</a:t>
            </a:r>
          </a:p>
          <a:p>
            <a:pPr marL="0" lvl="0" indent="0">
              <a:spcBef>
                <a:spcPts val="1001"/>
              </a:spcBef>
              <a:spcAft>
                <a:spcPts val="0"/>
              </a:spcAft>
              <a:buNone/>
            </a:pPr>
            <a:r>
              <a:rPr lang="ru-RU">
                <a:latin typeface="Times New Roman" pitchFamily="18"/>
                <a:cs typeface="Times New Roman" pitchFamily="16"/>
              </a:rPr>
              <a:t>«Подвижные игры для детей младшего возраста»</a:t>
            </a:r>
          </a:p>
          <a:p>
            <a:pPr marL="0" lvl="0" indent="0">
              <a:spcBef>
                <a:spcPts val="1001"/>
              </a:spcBef>
              <a:spcAft>
                <a:spcPts val="0"/>
              </a:spcAft>
              <a:buNone/>
            </a:pPr>
            <a:r>
              <a:rPr lang="ru-RU">
                <a:latin typeface="Times New Roman" pitchFamily="18"/>
                <a:cs typeface="Times New Roman" pitchFamily="16"/>
              </a:rPr>
              <a:t>«Физкультминутки»</a:t>
            </a:r>
          </a:p>
          <a:p>
            <a:pPr marL="0" lvl="0" indent="0">
              <a:spcBef>
                <a:spcPts val="1001"/>
              </a:spcBef>
              <a:spcAft>
                <a:spcPts val="0"/>
              </a:spcAft>
              <a:buNone/>
            </a:pPr>
            <a:r>
              <a:rPr lang="ru-RU">
                <a:latin typeface="Times New Roman" pitchFamily="18"/>
                <a:cs typeface="Times New Roman" pitchFamily="16"/>
              </a:rPr>
              <a:t>«Пальчиковые игры»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Второй этап-Основн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ru-RU">
                <a:latin typeface="Times New Roman" pitchFamily="18"/>
                <a:cs typeface="Times New Roman" pitchFamily="18"/>
              </a:rPr>
              <a:t>Второй этап-Основной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type="body" idx="4294967295"/>
          </p:nvPr>
        </p:nvSpPr>
        <p:spPr>
          <a:xfrm>
            <a:off x="677160" y="1519560"/>
            <a:ext cx="8596440" cy="4521240"/>
          </a:xfrm>
        </p:spPr>
        <p:txBody>
          <a:bodyPr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18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18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14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12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12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9pPr>
          </a:lstStyle>
          <a:p>
            <a:pPr marL="0" lvl="0" indent="0"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Wingdings 3"/>
              <a:buChar char=""/>
            </a:pPr>
            <a:r>
              <a:rPr lang="ru-RU" sz="2000">
                <a:latin typeface="Times New Roman" pitchFamily="18"/>
                <a:cs typeface="Times New Roman" pitchFamily="16"/>
              </a:rPr>
              <a:t>Ситуативные разговоры о пользе утренней гимнастики. О необходимости мыть руки перед едой.</a:t>
            </a:r>
          </a:p>
          <a:p>
            <a:pPr marL="0" lvl="0" indent="0"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Wingdings 3"/>
              <a:buChar char=""/>
            </a:pPr>
            <a:r>
              <a:rPr lang="ru-RU" sz="2000">
                <a:latin typeface="Times New Roman" pitchFamily="18"/>
                <a:cs typeface="Times New Roman" pitchFamily="16"/>
              </a:rPr>
              <a:t>Беседы «Безопасность в группе» «Где живут витамины?».</a:t>
            </a:r>
          </a:p>
          <a:p>
            <a:pPr marL="0" lvl="0" indent="0"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Wingdings 3"/>
              <a:buChar char=""/>
            </a:pPr>
            <a:r>
              <a:rPr lang="ru-RU" sz="2000">
                <a:latin typeface="Times New Roman" pitchFamily="18"/>
                <a:cs typeface="Times New Roman" pitchFamily="16"/>
              </a:rPr>
              <a:t>Игровые ситуации: «Расскажи Лунтику, что такое хорошо и что такое плохо?», «Айболит в гостях у детей».</a:t>
            </a:r>
          </a:p>
          <a:p>
            <a:pPr marL="0" lvl="0" indent="0"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Wingdings 3"/>
              <a:buChar char=""/>
            </a:pPr>
            <a:r>
              <a:rPr lang="ru-RU" sz="2000">
                <a:latin typeface="Times New Roman" pitchFamily="18"/>
                <a:cs typeface="Times New Roman" pitchFamily="16"/>
              </a:rPr>
              <a:t>Д/и «Правила чистюли», «Уложим куклу спать», «Назови части тела».   «У нас порядок», «Угадай на вкус», «Полезно-вредно».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Сюжетно-ролевая игра «Больница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ru-RU">
                <a:latin typeface="Times New Roman" pitchFamily="18"/>
                <a:cs typeface="Times New Roman" pitchFamily="18"/>
              </a:rPr>
              <a:t>Сюжетно-ролевая игра «Больница»</a:t>
            </a:r>
          </a:p>
        </p:txBody>
      </p:sp>
      <p:pic>
        <p:nvPicPr>
          <p:cNvPr id="4098" name="Picture 2" descr="G:\Проект по физо Белоус\20180214_1555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1569932"/>
            <a:ext cx="8392368" cy="4710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ru-RU" sz="2400" dirty="0">
                <a:latin typeface="Times New Roman" pitchFamily="18"/>
                <a:cs typeface="Times New Roman" pitchFamily="18"/>
              </a:rPr>
              <a:t>НОД «физическая культура», подвижные игры, физкультминутки, пальчиковые </a:t>
            </a:r>
            <a:r>
              <a:rPr lang="ru-RU" sz="2400" dirty="0" smtClean="0">
                <a:latin typeface="Times New Roman" pitchFamily="18"/>
                <a:cs typeface="Times New Roman" pitchFamily="18"/>
              </a:rPr>
              <a:t>игры, индивидуальная работа на прогулке </a:t>
            </a:r>
            <a:endParaRPr lang="ru-RU" sz="2400" dirty="0">
              <a:latin typeface="Times New Roman" pitchFamily="18"/>
              <a:cs typeface="Times New Roman" pitchFamily="18"/>
            </a:endParaRPr>
          </a:p>
        </p:txBody>
      </p:sp>
      <p:pic>
        <p:nvPicPr>
          <p:cNvPr id="5123" name="Picture 3" descr="G:\Проект по физо Белоус\feW89zKBxB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079" y="3501008"/>
            <a:ext cx="5656064" cy="317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G:\Проект по физо Белоус\XeLidhWf4v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1844824"/>
            <a:ext cx="4464496" cy="250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Проект по физо Белоус\20180214_1615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603456" y="1847535"/>
            <a:ext cx="4935984" cy="277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G:\Проект по физо Белоус\a8690Vl7Qj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760" y="1281731"/>
            <a:ext cx="6952208" cy="390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Оздоровительная гимнаст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ru-RU">
                <a:latin typeface="Times New Roman" pitchFamily="18"/>
                <a:cs typeface="Times New Roman" pitchFamily="18"/>
              </a:rPr>
              <a:t>Оздоровительная гимнастика</a:t>
            </a:r>
          </a:p>
        </p:txBody>
      </p:sp>
      <p:pic>
        <p:nvPicPr>
          <p:cNvPr id="6147" name="Picture 3" descr="G:\Проект по физо Белоус\yvSyLQS1Eu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896" y="3717032"/>
            <a:ext cx="4896544" cy="274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G:\Проект по физо Белоус\zVd7MwExAB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2" y="1620416"/>
            <a:ext cx="4752528" cy="2667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G:\Проект по физо Белоус\Jfn7Eiu-q3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920" y="2842669"/>
            <a:ext cx="6304136" cy="354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G:\Проект по физо Белоус\a8690Vl7Qj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7" y="1232838"/>
            <a:ext cx="5400600" cy="303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21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Работа с родител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ru-RU">
                <a:latin typeface="Times New Roman" pitchFamily="18"/>
                <a:cs typeface="Times New Roman" pitchFamily="18"/>
              </a:rPr>
              <a:t>Работа с родителями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type="body" idx="4294967295"/>
          </p:nvPr>
        </p:nvSpPr>
        <p:spPr>
          <a:xfrm>
            <a:off x="677160" y="1532519"/>
            <a:ext cx="8596440" cy="4508280"/>
          </a:xfrm>
        </p:spPr>
        <p:txBody>
          <a:bodyPr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18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18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14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12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12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9pPr>
          </a:lstStyle>
          <a:p>
            <a:pPr marL="0" lvl="0" indent="0"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Wingdings 3"/>
              <a:buChar char=""/>
            </a:pPr>
            <a:r>
              <a:rPr lang="ru-RU">
                <a:latin typeface="Times New Roman" pitchFamily="18"/>
                <a:cs typeface="Times New Roman" pitchFamily="16"/>
              </a:rPr>
              <a:t>Круглый стол «Здоровье ребенка в ваших руках»</a:t>
            </a:r>
          </a:p>
          <a:p>
            <a:pPr marL="0" lvl="0" indent="0"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Wingdings 3"/>
              <a:buChar char=""/>
            </a:pPr>
            <a:r>
              <a:rPr lang="ru-RU">
                <a:latin typeface="Times New Roman" pitchFamily="18"/>
                <a:cs typeface="Times New Roman" pitchFamily="16"/>
              </a:rPr>
              <a:t>Цель: познакомить родителей с основными факторами, способствующими укреплению и сохранению здоровья дошкольников в домашних условиях и условиях детского сада.  Формировать у родителей мотивации здорового образа жизни, ответственности за свое здоровье и здоровье своих детей, повышение мастерства родителей по использованию здоровье сберегающих технологий в домашних условиях.</a:t>
            </a:r>
          </a:p>
          <a:p>
            <a:pPr marL="0" lvl="0" indent="0"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Wingdings 3"/>
              <a:buChar char=""/>
            </a:pPr>
            <a:r>
              <a:rPr lang="ru-RU">
                <a:latin typeface="Times New Roman" pitchFamily="18"/>
                <a:cs typeface="Times New Roman" pitchFamily="16"/>
              </a:rPr>
              <a:t>Создание рубрики в родительском уголке «Если хочешь быть здоров»</a:t>
            </a:r>
          </a:p>
          <a:p>
            <a:pPr marL="0" lvl="0" indent="0"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Wingdings 3"/>
              <a:buChar char=""/>
            </a:pPr>
            <a:r>
              <a:rPr lang="ru-RU">
                <a:latin typeface="Times New Roman" pitchFamily="18"/>
                <a:cs typeface="Times New Roman" pitchFamily="16"/>
              </a:rPr>
              <a:t>Цель: регулярное ознакомление родителей со способами оздоровления детей в семье.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677160" y="609480"/>
            <a:ext cx="8596440" cy="21816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1800" dirty="0">
                <a:latin typeface="Times New Roman" pitchFamily="18"/>
                <a:cs typeface="Times New Roman" pitchFamily="18"/>
              </a:rPr>
              <a:t>                                                          </a:t>
            </a:r>
            <a:r>
              <a:rPr lang="ru-RU" sz="2000" dirty="0">
                <a:latin typeface="Times New Roman" pitchFamily="18"/>
                <a:cs typeface="Times New Roman" pitchFamily="18"/>
              </a:rPr>
              <a:t>Третий этап-Заключительный</a:t>
            </a:r>
            <a:r>
              <a:rPr lang="ru-RU" sz="1800" dirty="0">
                <a:latin typeface="Times New Roman" pitchFamily="18"/>
                <a:cs typeface="Times New Roman" pitchFamily="18"/>
              </a:rPr>
              <a:t/>
            </a:r>
            <a:br>
              <a:rPr lang="ru-RU" sz="1800" dirty="0">
                <a:latin typeface="Times New Roman" pitchFamily="18"/>
                <a:cs typeface="Times New Roman" pitchFamily="18"/>
              </a:rPr>
            </a:br>
            <a:r>
              <a:rPr lang="ru-RU" sz="1800" dirty="0">
                <a:latin typeface="Times New Roman" pitchFamily="18"/>
                <a:cs typeface="Times New Roman" pitchFamily="18"/>
              </a:rPr>
              <a:t>Итоговое мероприятие: физкультурно-оздоровительный досуг </a:t>
            </a:r>
            <a:r>
              <a:rPr lang="ru-RU" sz="1800" dirty="0" smtClean="0">
                <a:latin typeface="Times New Roman" pitchFamily="18"/>
                <a:cs typeface="Times New Roman" pitchFamily="18"/>
              </a:rPr>
              <a:t>«Мама, папа, я, вместе дружная семья!».</a:t>
            </a:r>
            <a:r>
              <a:rPr lang="ru-RU" sz="1800" dirty="0">
                <a:latin typeface="Times New Roman" pitchFamily="18"/>
                <a:cs typeface="Times New Roman" pitchFamily="18"/>
              </a:rPr>
              <a:t/>
            </a:r>
            <a:br>
              <a:rPr lang="ru-RU" sz="1800" dirty="0">
                <a:latin typeface="Times New Roman" pitchFamily="18"/>
                <a:cs typeface="Times New Roman" pitchFamily="18"/>
              </a:rPr>
            </a:br>
            <a:r>
              <a:rPr lang="ru-RU" sz="1800" dirty="0">
                <a:latin typeface="Times New Roman" pitchFamily="18"/>
                <a:cs typeface="Times New Roman" pitchFamily="18"/>
              </a:rPr>
              <a:t>Цель: вызвать у детей эмоциональный отклик и желание участвовать в физкультурно-оздоровительном досуге, закреплять двигательные навыки детей, создавать атмосферу дружелюбия и радости.</a:t>
            </a:r>
          </a:p>
        </p:txBody>
      </p:sp>
      <p:pic>
        <p:nvPicPr>
          <p:cNvPr id="1026" name="Picture 2" descr="I:\Проект по физо Белоус\DSCN64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8" y="2852936"/>
            <a:ext cx="4248472" cy="318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I:\Проект по физо Белоус\DSCN64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952" y="2849488"/>
            <a:ext cx="4248472" cy="318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Результаты проекта: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576000" y="72000"/>
            <a:ext cx="8596440" cy="90972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ru-RU">
                <a:latin typeface="Times New Roman" pitchFamily="18"/>
                <a:cs typeface="Times New Roman" pitchFamily="18"/>
              </a:rPr>
              <a:t>Результаты проекта: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type="body" idx="4294967295"/>
          </p:nvPr>
        </p:nvSpPr>
        <p:spPr>
          <a:xfrm>
            <a:off x="547560" y="216000"/>
            <a:ext cx="8596440" cy="4714560"/>
          </a:xfrm>
        </p:spPr>
        <p:txBody>
          <a:bodyPr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18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18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14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12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12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9pPr>
          </a:lstStyle>
          <a:p>
            <a:pPr marL="0" lvl="0" indent="0">
              <a:spcBef>
                <a:spcPts val="1001"/>
              </a:spcBef>
              <a:spcAft>
                <a:spcPts val="0"/>
              </a:spcAft>
              <a:buNone/>
            </a:pPr>
            <a:endParaRPr lang="ru-RU" sz="2000">
              <a:latin typeface="Trebuchet MS" pitchFamily="18"/>
            </a:endParaRPr>
          </a:p>
          <a:p>
            <a:pPr marL="0" lvl="0" indent="0">
              <a:spcBef>
                <a:spcPts val="1001"/>
              </a:spcBef>
              <a:spcAft>
                <a:spcPts val="0"/>
              </a:spcAft>
              <a:buNone/>
            </a:pPr>
            <a:r>
              <a:rPr lang="ru-RU" sz="2000" b="1">
                <a:latin typeface="Times New Roman" pitchFamily="18"/>
                <a:cs typeface="Times New Roman" pitchFamily="16"/>
              </a:rPr>
              <a:t>для детей:</a:t>
            </a:r>
          </a:p>
          <a:p>
            <a:pPr marL="0" lvl="0" indent="0"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Wingdings 3"/>
              <a:buChar char=""/>
            </a:pPr>
            <a:r>
              <a:rPr lang="ru-RU" sz="2000">
                <a:latin typeface="Times New Roman" pitchFamily="18"/>
                <a:cs typeface="Times New Roman" pitchFamily="16"/>
              </a:rPr>
              <a:t>у большинства детей сформированы основы гигиенических навыков</a:t>
            </a:r>
          </a:p>
          <a:p>
            <a:pPr marL="0" lvl="0" indent="0"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Wingdings 3"/>
              <a:buChar char=""/>
            </a:pPr>
            <a:r>
              <a:rPr lang="ru-RU" sz="2000">
                <a:latin typeface="Times New Roman" pitchFamily="18"/>
                <a:cs typeface="Times New Roman" pitchFamily="16"/>
              </a:rPr>
              <a:t>дети ежедневно слышат информацию о полезной и вредной пищи для здоровья человека (во время завтрака, полдника, обеда, ужина), о ценности здоровья (подвижные игры, физминутки, различные виды гимнастик)</a:t>
            </a:r>
          </a:p>
          <a:p>
            <a:pPr marL="0" lvl="0" indent="0"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Wingdings 3"/>
              <a:buChar char=""/>
            </a:pPr>
            <a:r>
              <a:rPr lang="ru-RU" sz="2000" b="1">
                <a:latin typeface="Times New Roman" pitchFamily="18"/>
                <a:cs typeface="Times New Roman" pitchFamily="16"/>
              </a:rPr>
              <a:t>для родителей:</a:t>
            </a:r>
          </a:p>
          <a:p>
            <a:pPr marL="0" lvl="0" indent="0"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Wingdings 3"/>
              <a:buChar char=""/>
            </a:pPr>
            <a:r>
              <a:rPr lang="ru-RU" sz="2000">
                <a:latin typeface="Times New Roman" pitchFamily="18"/>
                <a:cs typeface="Times New Roman" pitchFamily="16"/>
              </a:rPr>
              <a:t>родители с желанием приняли участие в спортивном развлечении «В гости к Доктору Пилюлькину»</a:t>
            </a:r>
          </a:p>
          <a:p>
            <a:pPr marL="0" lvl="0" indent="0"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Wingdings 3"/>
              <a:buChar char=""/>
            </a:pPr>
            <a:r>
              <a:rPr lang="ru-RU" sz="2000">
                <a:latin typeface="Times New Roman" pitchFamily="18"/>
                <a:cs typeface="Times New Roman" pitchFamily="16"/>
              </a:rPr>
              <a:t>выразили желание приобрести массажные дорожки для группы и дома</a:t>
            </a:r>
          </a:p>
          <a:p>
            <a:pPr marL="0" lvl="0" indent="0"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Wingdings 3"/>
              <a:buChar char=""/>
            </a:pPr>
            <a:r>
              <a:rPr lang="ru-RU" sz="2000" b="1">
                <a:latin typeface="Times New Roman" pitchFamily="18"/>
                <a:cs typeface="Times New Roman" pitchFamily="16"/>
              </a:rPr>
              <a:t>для воспитателей:</a:t>
            </a:r>
          </a:p>
          <a:p>
            <a:pPr marL="0" lvl="0" indent="0"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Wingdings 3"/>
              <a:buChar char=""/>
            </a:pPr>
            <a:r>
              <a:rPr lang="ru-RU" sz="2000">
                <a:latin typeface="Times New Roman" pitchFamily="18"/>
                <a:cs typeface="Times New Roman" pitchFamily="16"/>
              </a:rPr>
              <a:t>установлены партнерские отношения с семьями детей группы</a:t>
            </a:r>
          </a:p>
          <a:p>
            <a:pPr marL="0" lvl="0" indent="0"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Wingdings 3"/>
              <a:buChar char=""/>
            </a:pPr>
            <a:r>
              <a:rPr lang="ru-RU" sz="2000">
                <a:latin typeface="Times New Roman" pitchFamily="18"/>
                <a:cs typeface="Times New Roman" pitchFamily="16"/>
              </a:rPr>
              <a:t>создана атмосфера взаимопонимания, направленная на развитие и укрепление здоровья детей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 noGrp="1"/>
          </p:cNvSpPr>
          <p:nvPr>
            <p:ph type="body" idx="4294967295"/>
          </p:nvPr>
        </p:nvSpPr>
        <p:spPr>
          <a:xfrm>
            <a:off x="838080" y="927359"/>
            <a:ext cx="10820160" cy="5249160"/>
          </a:xfrm>
        </p:spPr>
        <p:txBody>
          <a:bodyPr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18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18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14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12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12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9pPr>
          </a:lstStyle>
          <a:p>
            <a:pPr marL="0" lvl="0" indent="0"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Wingdings 3"/>
              <a:buChar char=""/>
            </a:pPr>
            <a:r>
              <a:rPr lang="ru-RU" sz="2800" b="1">
                <a:latin typeface="Times New Roman" pitchFamily="18"/>
                <a:cs typeface="Times New Roman" pitchFamily="16"/>
              </a:rPr>
              <a:t>Продолжительность проекта:</a:t>
            </a:r>
            <a:r>
              <a:rPr lang="ru-RU" sz="2800">
                <a:latin typeface="Times New Roman" pitchFamily="18"/>
                <a:cs typeface="Times New Roman" pitchFamily="16"/>
              </a:rPr>
              <a:t> краткосрочный (1 неделя октября)</a:t>
            </a:r>
          </a:p>
          <a:p>
            <a:pPr marL="0" lvl="0" indent="0">
              <a:spcBef>
                <a:spcPts val="1001"/>
              </a:spcBef>
              <a:spcAft>
                <a:spcPts val="0"/>
              </a:spcAft>
              <a:buNone/>
            </a:pPr>
            <a:r>
              <a:rPr lang="ru-RU" sz="2800">
                <a:latin typeface="Times New Roman" pitchFamily="18"/>
                <a:cs typeface="Times New Roman" pitchFamily="16"/>
              </a:rPr>
              <a:t> </a:t>
            </a:r>
          </a:p>
          <a:p>
            <a:pPr marL="0" lvl="0" indent="0"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Wingdings 3"/>
              <a:buChar char=""/>
            </a:pPr>
            <a:r>
              <a:rPr lang="ru-RU" sz="2800">
                <a:latin typeface="Times New Roman" pitchFamily="18"/>
                <a:cs typeface="Times New Roman" pitchFamily="16"/>
              </a:rPr>
              <a:t> </a:t>
            </a:r>
            <a:r>
              <a:rPr lang="ru-RU" sz="2800" b="1">
                <a:latin typeface="Times New Roman" pitchFamily="18"/>
                <a:cs typeface="Times New Roman" pitchFamily="16"/>
              </a:rPr>
              <a:t>Тип проекта:</a:t>
            </a:r>
            <a:r>
              <a:rPr lang="ru-RU" sz="2800">
                <a:latin typeface="Times New Roman" pitchFamily="18"/>
                <a:cs typeface="Times New Roman" pitchFamily="16"/>
              </a:rPr>
              <a:t> познавательно-игровой</a:t>
            </a:r>
          </a:p>
          <a:p>
            <a:pPr marL="0" lvl="0" indent="0">
              <a:spcBef>
                <a:spcPts val="1001"/>
              </a:spcBef>
              <a:spcAft>
                <a:spcPts val="0"/>
              </a:spcAft>
              <a:buNone/>
            </a:pPr>
            <a:r>
              <a:rPr lang="ru-RU" sz="2800">
                <a:latin typeface="Times New Roman" pitchFamily="18"/>
                <a:cs typeface="Times New Roman" pitchFamily="16"/>
              </a:rPr>
              <a:t> </a:t>
            </a:r>
          </a:p>
          <a:p>
            <a:pPr marL="0" lvl="0" indent="0"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Wingdings 3"/>
              <a:buChar char=""/>
            </a:pPr>
            <a:r>
              <a:rPr lang="ru-RU" sz="2800" b="1">
                <a:latin typeface="Times New Roman" pitchFamily="18"/>
                <a:cs typeface="Times New Roman" pitchFamily="16"/>
              </a:rPr>
              <a:t>Участники проекта</a:t>
            </a:r>
            <a:r>
              <a:rPr lang="ru-RU" sz="2800">
                <a:latin typeface="Times New Roman" pitchFamily="18"/>
                <a:cs typeface="Times New Roman" pitchFamily="16"/>
              </a:rPr>
              <a:t>: воспитатели, дети второй младшей группы и их родители</a:t>
            </a:r>
          </a:p>
          <a:p>
            <a:pPr marL="0" lvl="0" indent="0">
              <a:spcBef>
                <a:spcPts val="1001"/>
              </a:spcBef>
              <a:spcAft>
                <a:spcPts val="0"/>
              </a:spcAft>
              <a:buNone/>
            </a:pPr>
            <a:endParaRPr lang="ru-RU" sz="2800">
              <a:latin typeface="Times New Roman" pitchFamily="18"/>
              <a:cs typeface="Times New Roman" pitchFamily="16"/>
            </a:endParaRPr>
          </a:p>
          <a:p>
            <a:pPr marL="0" lvl="0" indent="0"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Wingdings 3"/>
              <a:buChar char=""/>
            </a:pPr>
            <a:r>
              <a:rPr lang="ru-RU" sz="2800" b="1">
                <a:latin typeface="Times New Roman" pitchFamily="18"/>
                <a:cs typeface="Times New Roman" pitchFamily="16"/>
              </a:rPr>
              <a:t>Возраст детей:</a:t>
            </a:r>
            <a:r>
              <a:rPr lang="ru-RU" sz="2800">
                <a:latin typeface="Times New Roman" pitchFamily="18"/>
                <a:cs typeface="Times New Roman" pitchFamily="16"/>
              </a:rPr>
              <a:t> вторая младшая группа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1080000" y="695520"/>
            <a:ext cx="8308440" cy="2256480"/>
          </a:xfrm>
        </p:spPr>
        <p:txBody>
          <a:bodyPr lIns="0" tIns="0" rIns="0" bIns="0"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ru-RU" sz="3200">
                <a:solidFill>
                  <a:srgbClr val="000000"/>
                </a:solidFill>
                <a:latin typeface="Times New Roman" pitchFamily="18"/>
              </a:rPr>
              <a:t>Список литературы:</a:t>
            </a:r>
            <a:br>
              <a:rPr lang="ru-RU" sz="3200">
                <a:solidFill>
                  <a:srgbClr val="000000"/>
                </a:solidFill>
                <a:latin typeface="Times New Roman" pitchFamily="18"/>
              </a:rPr>
            </a:br>
            <a:r>
              <a:rPr lang="ru-RU" sz="3200">
                <a:solidFill>
                  <a:srgbClr val="000000"/>
                </a:solidFill>
                <a:latin typeface="Times New Roman" pitchFamily="18"/>
              </a:rPr>
              <a:t/>
            </a:r>
            <a:br>
              <a:rPr lang="ru-RU" sz="3200">
                <a:solidFill>
                  <a:srgbClr val="000000"/>
                </a:solidFill>
                <a:latin typeface="Times New Roman" pitchFamily="18"/>
              </a:rPr>
            </a:br>
            <a:r>
              <a:rPr lang="ru-RU" sz="3200">
                <a:solidFill>
                  <a:srgbClr val="000000"/>
                </a:solidFill>
                <a:latin typeface="Times New Roman" pitchFamily="18"/>
              </a:rPr>
              <a:t/>
            </a:r>
            <a:br>
              <a:rPr lang="ru-RU" sz="3200">
                <a:solidFill>
                  <a:srgbClr val="000000"/>
                </a:solidFill>
                <a:latin typeface="Times New Roman" pitchFamily="18"/>
              </a:rPr>
            </a:br>
            <a:r>
              <a:rPr lang="ru-RU" sz="3200">
                <a:solidFill>
                  <a:srgbClr val="000000"/>
                </a:solidFill>
                <a:latin typeface="Times New Roman" pitchFamily="18"/>
              </a:rPr>
              <a:t/>
            </a:r>
            <a:br>
              <a:rPr lang="ru-RU" sz="3200">
                <a:solidFill>
                  <a:srgbClr val="000000"/>
                </a:solidFill>
                <a:latin typeface="Times New Roman" pitchFamily="18"/>
              </a:rPr>
            </a:br>
            <a:endParaRPr lang="ru-RU" sz="3200">
              <a:solidFill>
                <a:srgbClr val="000000"/>
              </a:solidFill>
              <a:latin typeface="Times New Roman" pitchFamily="18"/>
            </a:endParaRP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576000" y="1795320"/>
            <a:ext cx="10440000" cy="4036679"/>
          </a:xfrm>
        </p:spPr>
        <p:txBody>
          <a:bodyPr lIns="0" tIns="0" rIns="0" bIns="0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18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18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14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12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12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9pPr>
          </a:lstStyle>
          <a:p>
            <a:pPr lvl="0">
              <a:buNone/>
            </a:pPr>
            <a:r>
              <a:rPr lang="ru-RU" sz="2000">
                <a:latin typeface="Times New Roman" pitchFamily="18"/>
              </a:rPr>
              <a:t>1.  Барто, А.Л. Девочка чумазая [Текст]  / А.Л.Барто — Москва : Махаон, 2011.</a:t>
            </a:r>
          </a:p>
          <a:p>
            <a:pPr lvl="0">
              <a:buNone/>
            </a:pPr>
            <a:r>
              <a:rPr lang="ru-RU" sz="2000">
                <a:latin typeface="Times New Roman" pitchFamily="18"/>
              </a:rPr>
              <a:t>2. Григорьева, Г.Г. Играем с малышами [Текст]  / Г.Г. Григорьева — Москва, 2010.</a:t>
            </a:r>
          </a:p>
          <a:p>
            <a:pPr lvl="0">
              <a:buNone/>
            </a:pPr>
            <a:r>
              <a:rPr lang="ru-RU" sz="2000">
                <a:latin typeface="Times New Roman" pitchFamily="18"/>
              </a:rPr>
              <a:t>3. Крылова, Н.И. Здоровосберегающие пространства в ДОУ [Текст] / Н.И. Крылова — Москва: Учитель, 2013.</a:t>
            </a:r>
          </a:p>
          <a:p>
            <a:pPr lvl="0">
              <a:buNone/>
            </a:pPr>
            <a:r>
              <a:rPr lang="ru-RU" sz="2000">
                <a:latin typeface="Times New Roman" pitchFamily="18"/>
              </a:rPr>
              <a:t>4. Михалков, С. Про девочку, которая плохо кушала [Текст]  / С.Михалков — Москва: РОСМЭН-ЛИГА, 2014.</a:t>
            </a:r>
          </a:p>
          <a:p>
            <a:pPr lvl="0">
              <a:buNone/>
            </a:pPr>
            <a:r>
              <a:rPr lang="ru-RU" sz="2000">
                <a:latin typeface="Times New Roman" pitchFamily="18"/>
              </a:rPr>
              <a:t>5. Павлова, Н. Света любит шоколадки [Текст]  / Н.Павлова — Москва, 2014.</a:t>
            </a:r>
          </a:p>
          <a:p>
            <a:pPr lvl="0">
              <a:buNone/>
            </a:pPr>
            <a:endParaRPr lang="ru-RU">
              <a:latin typeface="" pitchFamily="18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Спасибо за внимание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1007999" y="2063520"/>
            <a:ext cx="8596440" cy="132048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ru-RU" sz="5400">
                <a:latin typeface="Times New Roman" pitchFamily="18"/>
                <a:cs typeface="Times New Roman" pitchFamily="18"/>
              </a:rPr>
              <a:t>Спасибо за внимание!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 noGrp="1"/>
          </p:cNvSpPr>
          <p:nvPr>
            <p:ph type="body" idx="4294967295"/>
          </p:nvPr>
        </p:nvSpPr>
        <p:spPr>
          <a:xfrm>
            <a:off x="838080" y="412200"/>
            <a:ext cx="10515240" cy="5764320"/>
          </a:xfrm>
        </p:spPr>
        <p:txBody>
          <a:bodyPr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18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18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14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12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12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9pPr>
          </a:lstStyle>
          <a:p>
            <a:pPr marL="0" lvl="0" indent="0">
              <a:spcBef>
                <a:spcPts val="1001"/>
              </a:spcBef>
              <a:spcAft>
                <a:spcPts val="0"/>
              </a:spcAft>
              <a:buNone/>
            </a:pPr>
            <a:r>
              <a:rPr lang="ru-RU" sz="2400">
                <a:latin typeface="Times New Roman" pitchFamily="18"/>
                <a:cs typeface="Times New Roman" pitchFamily="16"/>
              </a:rPr>
              <a:t>                                                    </a:t>
            </a:r>
            <a:r>
              <a:rPr lang="ru-RU" sz="2400" b="1">
                <a:latin typeface="Times New Roman" pitchFamily="18"/>
                <a:cs typeface="Times New Roman" pitchFamily="16"/>
              </a:rPr>
              <a:t>Актуальность</a:t>
            </a:r>
          </a:p>
          <a:p>
            <a:pPr marL="0" lvl="0" indent="0" algn="just">
              <a:spcBef>
                <a:spcPts val="1001"/>
              </a:spcBef>
              <a:spcAft>
                <a:spcPts val="0"/>
              </a:spcAft>
              <a:buNone/>
            </a:pPr>
            <a:r>
              <a:rPr lang="ru-RU" sz="2400">
                <a:latin typeface="Times New Roman" pitchFamily="18"/>
                <a:cs typeface="Times New Roman" pitchFamily="16"/>
              </a:rPr>
              <a:t>   Самой актуальной проблемой на сегодняшний день является сохранение и укрепление здоровья детей. Здоровье рассматривается как физическое, психическое и социальное благополучие, как гармоничное состояние организма, которое позволяет человеку добиться успехов в различной деятельности. Для достижения гармонии с природой, самими собой, необходимо учиться заботится о своем здоровье с детства. Очень важным на сегодняшний день является формирование у детей дошкольного возраста убеждений в необходимости сохранения своего здоровья и укрепления его посредством здоровье сберегающих технологий и приобщения к здоровому  образу жизни.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 noGrp="1"/>
          </p:cNvSpPr>
          <p:nvPr>
            <p:ph type="body" idx="4294967295"/>
          </p:nvPr>
        </p:nvSpPr>
        <p:spPr>
          <a:xfrm>
            <a:off x="838080" y="965880"/>
            <a:ext cx="10515240" cy="5210640"/>
          </a:xfrm>
        </p:spPr>
        <p:txBody>
          <a:bodyPr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18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18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14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12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12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9pPr>
          </a:lstStyle>
          <a:p>
            <a:pPr marL="0" lvl="0" indent="0">
              <a:spcBef>
                <a:spcPts val="1001"/>
              </a:spcBef>
              <a:spcAft>
                <a:spcPts val="0"/>
              </a:spcAft>
              <a:buNone/>
            </a:pPr>
            <a:r>
              <a:rPr lang="ru-RU" sz="2400" b="1">
                <a:latin typeface="Times New Roman" pitchFamily="18"/>
                <a:cs typeface="Times New Roman" pitchFamily="16"/>
              </a:rPr>
              <a:t>Проблема проекта:</a:t>
            </a:r>
          </a:p>
          <a:p>
            <a:pPr marL="0" lvl="0" indent="0">
              <a:spcBef>
                <a:spcPts val="1001"/>
              </a:spcBef>
              <a:spcAft>
                <a:spcPts val="0"/>
              </a:spcAft>
              <a:buNone/>
            </a:pPr>
            <a:endParaRPr lang="ru-RU" sz="2400">
              <a:latin typeface="Times New Roman" pitchFamily="18"/>
              <a:cs typeface="Times New Roman" pitchFamily="16"/>
            </a:endParaRPr>
          </a:p>
          <a:p>
            <a:pPr marL="0" lvl="0" indent="0"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Wingdings 3"/>
              <a:buChar char=""/>
            </a:pPr>
            <a:r>
              <a:rPr lang="ru-RU" sz="2400">
                <a:latin typeface="Times New Roman" pitchFamily="18"/>
                <a:cs typeface="Times New Roman" pitchFamily="16"/>
              </a:rPr>
              <a:t>уделять особое внимание воспитателей и родителей к формированию и укреплению здоровья ребенка, с целью создания вокруг него потребности и привычки здорового образа жизни</a:t>
            </a:r>
          </a:p>
          <a:p>
            <a:pPr marL="0" lvl="0" indent="0">
              <a:spcBef>
                <a:spcPts val="1001"/>
              </a:spcBef>
              <a:spcAft>
                <a:spcPts val="0"/>
              </a:spcAft>
              <a:buNone/>
            </a:pPr>
            <a:endParaRPr lang="ru-RU" sz="2400">
              <a:latin typeface="Times New Roman" pitchFamily="18"/>
              <a:cs typeface="Times New Roman" pitchFamily="16"/>
            </a:endParaRPr>
          </a:p>
          <a:p>
            <a:pPr marL="0" lvl="0" indent="0"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Wingdings 3"/>
              <a:buChar char=""/>
            </a:pPr>
            <a:r>
              <a:rPr lang="ru-RU" sz="2400">
                <a:latin typeface="Times New Roman" pitchFamily="18"/>
                <a:cs typeface="Times New Roman" pitchFamily="16"/>
              </a:rPr>
              <a:t>создавать воспитательное условие для детей , которое стало бы возможностью выработки единого стиля поведения и стратегии воспитания здорового образа жизни ребенка</a:t>
            </a:r>
          </a:p>
          <a:p>
            <a:pPr marL="0" lvl="0" indent="0">
              <a:spcBef>
                <a:spcPts val="1001"/>
              </a:spcBef>
              <a:spcAft>
                <a:spcPts val="0"/>
              </a:spcAft>
              <a:buNone/>
            </a:pPr>
            <a:endParaRPr lang="ru-RU">
              <a:latin typeface="Trebuchet MS" pitchFamily="18"/>
              <a:cs typeface="Times New Roman" pitchFamily="16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 noGrp="1"/>
          </p:cNvSpPr>
          <p:nvPr>
            <p:ph type="body" idx="4294967295"/>
          </p:nvPr>
        </p:nvSpPr>
        <p:spPr>
          <a:xfrm>
            <a:off x="838080" y="1159200"/>
            <a:ext cx="10515240" cy="5017680"/>
          </a:xfrm>
        </p:spPr>
        <p:txBody>
          <a:bodyPr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18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18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14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12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12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9pPr>
          </a:lstStyle>
          <a:p>
            <a:pPr marL="0" lvl="0" indent="0">
              <a:spcBef>
                <a:spcPts val="1001"/>
              </a:spcBef>
              <a:spcAft>
                <a:spcPts val="0"/>
              </a:spcAft>
              <a:buNone/>
            </a:pPr>
            <a:r>
              <a:rPr lang="ru-RU" sz="2400" b="1">
                <a:latin typeface="Times New Roman" pitchFamily="18"/>
                <a:cs typeface="Times New Roman" pitchFamily="16"/>
              </a:rPr>
              <a:t>Цель проекта:</a:t>
            </a:r>
          </a:p>
          <a:p>
            <a:pPr marL="0" lvl="0" indent="0">
              <a:spcBef>
                <a:spcPts val="1001"/>
              </a:spcBef>
              <a:spcAft>
                <a:spcPts val="0"/>
              </a:spcAft>
              <a:buNone/>
            </a:pPr>
            <a:endParaRPr lang="ru-RU" sz="2400" b="1">
              <a:latin typeface="Times New Roman" pitchFamily="18"/>
              <a:cs typeface="Times New Roman" pitchFamily="16"/>
            </a:endParaRPr>
          </a:p>
          <a:p>
            <a:pPr marL="0" lvl="0" indent="0"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Wingdings"/>
              <a:buChar char="Ø"/>
            </a:pPr>
            <a:r>
              <a:rPr lang="ru-RU" sz="2400">
                <a:latin typeface="Times New Roman" pitchFamily="18"/>
                <a:cs typeface="Times New Roman" pitchFamily="16"/>
              </a:rPr>
              <a:t>повышать уровень знаний и обогащать опыт родителей о здоровом образе жизни через взаимоотношение  с воспитателями группы</a:t>
            </a:r>
          </a:p>
          <a:p>
            <a:pPr marL="0" lvl="0" indent="0">
              <a:spcBef>
                <a:spcPts val="1001"/>
              </a:spcBef>
              <a:spcAft>
                <a:spcPts val="0"/>
              </a:spcAft>
              <a:buNone/>
            </a:pPr>
            <a:endParaRPr lang="ru-RU" sz="2400">
              <a:latin typeface="Times New Roman" pitchFamily="18"/>
              <a:cs typeface="Times New Roman" pitchFamily="16"/>
            </a:endParaRPr>
          </a:p>
          <a:p>
            <a:pPr marL="0" lvl="0" indent="0"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Wingdings"/>
              <a:buChar char="Ø"/>
            </a:pPr>
            <a:r>
              <a:rPr lang="ru-RU" sz="2400">
                <a:latin typeface="Times New Roman" pitchFamily="18"/>
                <a:cs typeface="Times New Roman" pitchFamily="16"/>
              </a:rPr>
              <a:t>формирование культуры здоровья у детей 3-4 лет</a:t>
            </a:r>
          </a:p>
          <a:p>
            <a:pPr marL="0" lvl="0" indent="0">
              <a:spcBef>
                <a:spcPts val="1001"/>
              </a:spcBef>
              <a:spcAft>
                <a:spcPts val="0"/>
              </a:spcAft>
              <a:buNone/>
            </a:pPr>
            <a:endParaRPr lang="ru-RU" sz="2400">
              <a:latin typeface="Times New Roman" pitchFamily="18"/>
              <a:cs typeface="Times New Roman" pitchFamily="16"/>
            </a:endParaRPr>
          </a:p>
          <a:p>
            <a:pPr marL="0" lvl="0" indent="0"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Wingdings"/>
              <a:buChar char="Ø"/>
            </a:pPr>
            <a:r>
              <a:rPr lang="ru-RU" sz="2400">
                <a:latin typeface="Times New Roman" pitchFamily="18"/>
                <a:cs typeface="Times New Roman" pitchFamily="16"/>
              </a:rPr>
              <a:t>сохранение и укрепление здоровья детей приобщение детей и их родителей к здоровому образу жизни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/>
          <p:nvPr/>
        </p:nvSpPr>
        <p:spPr>
          <a:xfrm>
            <a:off x="216000" y="0"/>
            <a:ext cx="11448000" cy="58161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 anchorCtr="0" compatLnSpc="0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/>
            </a:pPr>
            <a:r>
              <a:rPr lang="ru-RU" sz="2000" b="1" i="0" u="none" strike="noStrike" kern="1200" spc="0">
                <a:ln>
                  <a:noFill/>
                </a:ln>
                <a:solidFill>
                  <a:srgbClr val="40404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Задачи проекта: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/>
            </a:pPr>
            <a:r>
              <a:rPr lang="ru-RU" sz="2000" b="1" i="0" u="none" strike="noStrike" kern="1200" spc="0">
                <a:ln>
                  <a:noFill/>
                </a:ln>
                <a:solidFill>
                  <a:srgbClr val="40404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для детей:</a:t>
            </a:r>
            <a:r>
              <a: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 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2000"/>
            </a:pPr>
            <a:r>
              <a: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укреплять и сохранять здоровье детей;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2000"/>
            </a:pPr>
            <a:r>
              <a: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формировать потребность в соблюдении навыков гигиены;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2000"/>
            </a:pPr>
            <a:r>
              <a: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дать представление о ценности здоровья, формировать желание вести здоровый образ жизни;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2000"/>
            </a:pPr>
            <a:r>
              <a: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прививать любовь к физическим упражнениям, закаливанию;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2000"/>
            </a:pPr>
            <a:r>
              <a: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дать представление о полезной и вредной пищи для здоровья человека.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2000"/>
            </a:pPr>
            <a:r>
              <a:rPr lang="ru-RU" sz="2000" b="1" i="0" u="none" strike="noStrike" kern="1200" spc="0">
                <a:ln>
                  <a:noFill/>
                </a:ln>
                <a:solidFill>
                  <a:srgbClr val="40404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для воспитателей: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2000"/>
            </a:pPr>
            <a:r>
              <a: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установить партнерские отношения с семьей каждого воспитанника, объединить усилия для развития и воспитания детей в вопросах о здоровом образе жизни;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2000"/>
            </a:pPr>
            <a:r>
              <a: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создать атмосферу общности интересов, эмоциональной взаимоподдержки в проблемы друг друга;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2000"/>
            </a:pPr>
            <a:r>
              <a: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активизировать и обогащать воспитательные умения родителей, поддерживать их уверенность в собственных педагогических возможностях.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2000"/>
            </a:pPr>
            <a:r>
              <a:rPr lang="ru-RU" sz="2000" b="1" i="0" u="none" strike="noStrike" kern="1200" spc="0">
                <a:ln>
                  <a:noFill/>
                </a:ln>
                <a:solidFill>
                  <a:srgbClr val="40404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для родителей: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2000"/>
            </a:pPr>
            <a:r>
              <a: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дать представление родителям о значимости совместной двигательной деятельности с детьми, о полезной и вредной пищи, о соблюдении навыков  гигиены и т. д.;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2000"/>
            </a:pPr>
            <a:r>
              <a: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способствовать созданию активной позиции родителей в совместной двигательной деятельности с детьми;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2000"/>
            </a:pPr>
            <a:r>
              <a: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заинтересовать родителей укреплять здоровый образ жизни в семье;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2000"/>
            </a:pPr>
            <a:r>
              <a: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повышать грамотность родителей в вопросах воспитания и укрепления здоровья дошкольников.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/>
            </a:pPr>
            <a:endParaRPr lang="ru-RU" sz="2000" b="0" i="0" u="none" strike="noStrike" kern="1200" spc="0">
              <a:ln>
                <a:noFill/>
              </a:ln>
              <a:solidFill>
                <a:srgbClr val="404040"/>
              </a:solidFill>
              <a:latin typeface="Trebuchet MS" pitchFamily="18"/>
              <a:ea typeface="Microsoft YaHei" pitchFamily="2"/>
              <a:cs typeface="Times New Roman" pitchFamily="18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Ежедневная работа с деть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677160" y="609480"/>
            <a:ext cx="8596440" cy="9612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ru-RU" dirty="0">
                <a:latin typeface="Times New Roman" pitchFamily="18"/>
                <a:cs typeface="Times New Roman" pitchFamily="18"/>
              </a:rPr>
              <a:t>Ежедневная работа с детьми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 rot="20681793">
            <a:off x="503999" y="1570679"/>
            <a:ext cx="4185360" cy="576000"/>
          </a:xfrm>
        </p:spPr>
        <p:txBody>
          <a:bodyPr anchor="t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18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18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14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12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12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9pPr>
          </a:lstStyle>
          <a:p>
            <a:pPr marL="0" lvl="0" indent="0"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Wingdings 3"/>
              <a:buChar char=""/>
            </a:pPr>
            <a:r>
              <a:rPr lang="ru-RU" dirty="0">
                <a:latin typeface="Times New Roman" pitchFamily="18"/>
                <a:cs typeface="Times New Roman" pitchFamily="16"/>
              </a:rPr>
              <a:t>         Утренняя гимнастика</a:t>
            </a:r>
          </a:p>
        </p:txBody>
      </p:sp>
      <p:sp>
        <p:nvSpPr>
          <p:cNvPr id="4" name="Текст 4"/>
          <p:cNvSpPr txBox="1">
            <a:spLocks noGrp="1"/>
          </p:cNvSpPr>
          <p:nvPr>
            <p:ph type="body" idx="4294967295"/>
          </p:nvPr>
        </p:nvSpPr>
        <p:spPr>
          <a:xfrm rot="1031264">
            <a:off x="6647713" y="1673132"/>
            <a:ext cx="2687936" cy="411187"/>
          </a:xfrm>
        </p:spPr>
        <p:txBody>
          <a:bodyPr anchor="t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18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18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14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12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12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9pPr>
          </a:lstStyle>
          <a:p>
            <a:pPr marL="0" lvl="0" indent="0" algn="ctr"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Wingdings 3"/>
              <a:buChar char=""/>
            </a:pPr>
            <a:r>
              <a:rPr lang="ru-RU" dirty="0">
                <a:latin typeface="Times New Roman" pitchFamily="18"/>
                <a:cs typeface="Times New Roman" pitchFamily="16"/>
              </a:rPr>
              <a:t>   </a:t>
            </a:r>
            <a:r>
              <a:rPr lang="ru-RU" dirty="0" smtClean="0">
                <a:latin typeface="Times New Roman" pitchFamily="18"/>
                <a:cs typeface="Times New Roman" pitchFamily="16"/>
              </a:rPr>
              <a:t>Побудка</a:t>
            </a:r>
            <a:endParaRPr lang="ru-RU" dirty="0">
              <a:latin typeface="Times New Roman" pitchFamily="18"/>
              <a:cs typeface="Times New Roman" pitchFamily="16"/>
            </a:endParaRPr>
          </a:p>
        </p:txBody>
      </p:sp>
      <p:pic>
        <p:nvPicPr>
          <p:cNvPr id="1026" name="Picture 2" descr="G:\Проект по физо Белоус\Uqo860H6D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45774">
            <a:off x="937702" y="2239803"/>
            <a:ext cx="4268597" cy="23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Проект по физо Белоус\UuxNzmAs_M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1274">
            <a:off x="5951984" y="2132856"/>
            <a:ext cx="2171840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Упражнения для формирования &#10;костно-мышечной систе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ru-RU">
                <a:latin typeface="Times New Roman" pitchFamily="18"/>
                <a:cs typeface="Times New Roman" pitchFamily="18"/>
              </a:rPr>
              <a:t>Упражнения для формирования </a:t>
            </a:r>
            <a:br>
              <a:rPr lang="ru-RU">
                <a:latin typeface="Times New Roman" pitchFamily="18"/>
                <a:cs typeface="Times New Roman" pitchFamily="18"/>
              </a:rPr>
            </a:br>
            <a:r>
              <a:rPr lang="ru-RU">
                <a:latin typeface="Times New Roman" pitchFamily="18"/>
                <a:cs typeface="Times New Roman" pitchFamily="18"/>
              </a:rPr>
              <a:t>костно-мышечной системы</a:t>
            </a:r>
          </a:p>
        </p:txBody>
      </p:sp>
      <p:pic>
        <p:nvPicPr>
          <p:cNvPr id="2050" name="Picture 2" descr="G:\Проект по физо Белоус\20180214_1617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90241" y="3085276"/>
            <a:ext cx="4256413" cy="238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Проект по физо Белоус\20180214_15565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7434" y="3055596"/>
            <a:ext cx="425641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494640" y="648000"/>
            <a:ext cx="4185360" cy="856439"/>
          </a:xfrm>
        </p:spPr>
        <p:txBody>
          <a:bodyPr anchor="t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18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18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14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12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12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9pPr>
          </a:lstStyle>
          <a:p>
            <a:pPr marL="0" lvl="0" indent="0" algn="ctr"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Wingdings 3"/>
              <a:buChar char=""/>
            </a:pPr>
            <a:r>
              <a:rPr lang="ru-RU">
                <a:latin typeface="Times New Roman" pitchFamily="18"/>
                <a:cs typeface="Times New Roman" pitchFamily="16"/>
              </a:rPr>
              <a:t>Воспитание культурно-гигиенических навыков</a:t>
            </a:r>
          </a:p>
        </p:txBody>
      </p:sp>
      <p:sp>
        <p:nvSpPr>
          <p:cNvPr id="4" name="Текст 4"/>
          <p:cNvSpPr txBox="1">
            <a:spLocks noGrp="1"/>
          </p:cNvSpPr>
          <p:nvPr>
            <p:ph type="body" idx="4294967295"/>
          </p:nvPr>
        </p:nvSpPr>
        <p:spPr>
          <a:xfrm>
            <a:off x="5318640" y="655560"/>
            <a:ext cx="4185360" cy="856439"/>
          </a:xfrm>
        </p:spPr>
        <p:txBody>
          <a:bodyPr anchor="t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18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18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14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12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12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9pPr>
          </a:lstStyle>
          <a:p>
            <a:pPr marL="0" lvl="0" indent="0" algn="ctr"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Wingdings 3"/>
              <a:buChar char=""/>
            </a:pPr>
            <a:r>
              <a:rPr lang="ru-RU">
                <a:latin typeface="Times New Roman" pitchFamily="18"/>
                <a:cs typeface="Times New Roman" pitchFamily="16"/>
              </a:rPr>
              <a:t>Воспитание культуры за столом</a:t>
            </a:r>
          </a:p>
        </p:txBody>
      </p:sp>
      <p:pic>
        <p:nvPicPr>
          <p:cNvPr id="3074" name="Picture 2" descr="G:\Проект по физо Белоус\20180214_1559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93543" y="2341645"/>
            <a:ext cx="5080000" cy="285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Проект по физо Белоус\20180215_08153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1988840"/>
            <a:ext cx="5112568" cy="286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быч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бычный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Обычный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Обычный 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691</Words>
  <Application>Microsoft Office PowerPoint</Application>
  <PresentationFormat>Произвольный</PresentationFormat>
  <Paragraphs>85</Paragraphs>
  <Slides>21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Обычный</vt:lpstr>
      <vt:lpstr>Обычный 1</vt:lpstr>
      <vt:lpstr>Обычный 2</vt:lpstr>
      <vt:lpstr>Обычный 3</vt:lpstr>
      <vt:lpstr>Проект  во второй младшей группе  ( по здоровье сберегающим технологиям)                                                                                                        Воспитатель: Белоус Ю.Ю                                                                                                                              г.о. Жигулевск ГБОУ СОШ №10                                                      СПДС «Ягодка»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Ежедневная работа с детьми</vt:lpstr>
      <vt:lpstr>Упражнения для формирования  костно-мышечной системы</vt:lpstr>
      <vt:lpstr>Презентация PowerPoint</vt:lpstr>
      <vt:lpstr>Этапы проведения проекта: Первый этап-Подготовительный</vt:lpstr>
      <vt:lpstr>Второй этап-Основной</vt:lpstr>
      <vt:lpstr>Сюжетно-ролевая игра «Больница»</vt:lpstr>
      <vt:lpstr>НОД «физическая культура», подвижные игры, физкультминутки, пальчиковые игры, индивидуальная работа на прогулке </vt:lpstr>
      <vt:lpstr>Презентация PowerPoint</vt:lpstr>
      <vt:lpstr>Оздоровительная гимнастика</vt:lpstr>
      <vt:lpstr>Презентация PowerPoint</vt:lpstr>
      <vt:lpstr>Работа с родителями</vt:lpstr>
      <vt:lpstr>                                                          Третий этап-Заключительный Итоговое мероприятие: физкультурно-оздоровительный досуг «Мама, папа, я, вместе дружная семья!». Цель: вызвать у детей эмоциональный отклик и желание участвовать в физкультурно-оздоровительном досуге, закреплять двигательные навыки детей, создавать атмосферу дружелюбия и радости.</vt:lpstr>
      <vt:lpstr>Результаты проекта:</vt:lpstr>
      <vt:lpstr>Список литературы:   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во второй младшей группе  ( по здоровье сберегающим технологиям)                                                                     Воспитатель:Белоус Ю.Ю                                                                                                                                                                                                 г.о. Жигулевск ГБОУ СОШ №16                                                      СПДС № 21 «Красная шапочка» </dc:title>
  <dc:creator>User</dc:creator>
  <cp:lastModifiedBy>Olga</cp:lastModifiedBy>
  <cp:revision>18</cp:revision>
  <dcterms:modified xsi:type="dcterms:W3CDTF">2018-03-19T10:09:59Z</dcterms:modified>
</cp:coreProperties>
</file>