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25BA-B660-4531-92CB-626D6E1B170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B6D4-126C-4BEE-B318-9CFAE4DA8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993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25BA-B660-4531-92CB-626D6E1B170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B6D4-126C-4BEE-B318-9CFAE4DA8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709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25BA-B660-4531-92CB-626D6E1B170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B6D4-126C-4BEE-B318-9CFAE4DA8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39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25BA-B660-4531-92CB-626D6E1B170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B6D4-126C-4BEE-B318-9CFAE4DA8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72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25BA-B660-4531-92CB-626D6E1B170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B6D4-126C-4BEE-B318-9CFAE4DA8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53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25BA-B660-4531-92CB-626D6E1B170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B6D4-126C-4BEE-B318-9CFAE4DA8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688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25BA-B660-4531-92CB-626D6E1B170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B6D4-126C-4BEE-B318-9CFAE4DA8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31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25BA-B660-4531-92CB-626D6E1B170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B6D4-126C-4BEE-B318-9CFAE4DA8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998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25BA-B660-4531-92CB-626D6E1B170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B6D4-126C-4BEE-B318-9CFAE4DA8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120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25BA-B660-4531-92CB-626D6E1B170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B6D4-126C-4BEE-B318-9CFAE4DA8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334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25BA-B660-4531-92CB-626D6E1B170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B6D4-126C-4BEE-B318-9CFAE4DA8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999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525BA-B660-4531-92CB-626D6E1B170B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9B6D4-126C-4BEE-B318-9CFAE4DA8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63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9773" y="-140379"/>
            <a:ext cx="9144000" cy="2387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Проект по развитию мелкой моторики с использованием природных материалов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0113" y="2684245"/>
            <a:ext cx="9144000" cy="1655762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solidFill>
                  <a:schemeClr val="accent6">
                    <a:lumMod val="75000"/>
                  </a:schemeClr>
                </a:solidFill>
              </a:rPr>
              <a:t>«Здоровье на кончиках пальцев»</a:t>
            </a:r>
            <a:endParaRPr lang="ru-RU" sz="4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0375" y="4486713"/>
            <a:ext cx="8023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Старшая группа  компенсирующей направленности для детей с ЗПР «Гномики»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23543" y="5474282"/>
            <a:ext cx="3995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C00000"/>
                </a:solidFill>
              </a:rPr>
              <a:t>Воспитатель                 Зиновьева Ю.В.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Учитель-дефектолог  Хеккенен В.В.</a:t>
            </a:r>
            <a:endParaRPr lang="ru-RU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5667" y="6313486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2024г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905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742" y="696686"/>
            <a:ext cx="756194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</a:rPr>
              <a:t>Участники проекта:</a:t>
            </a:r>
          </a:p>
          <a:p>
            <a:endParaRPr lang="ru-RU" sz="2800" i="1" dirty="0" smtClean="0">
              <a:solidFill>
                <a:srgbClr val="C00000"/>
              </a:solidFill>
            </a:endParaRPr>
          </a:p>
          <a:p>
            <a:r>
              <a:rPr lang="ru-RU" sz="2800" dirty="0" smtClean="0"/>
              <a:t>Детигруппы «Гномики»</a:t>
            </a:r>
          </a:p>
          <a:p>
            <a:endParaRPr lang="ru-RU" sz="2800" dirty="0" smtClean="0"/>
          </a:p>
          <a:p>
            <a:r>
              <a:rPr lang="ru-RU" sz="2800" dirty="0" smtClean="0"/>
              <a:t>Родители</a:t>
            </a:r>
          </a:p>
          <a:p>
            <a:endParaRPr lang="ru-RU" sz="2800" dirty="0" smtClean="0"/>
          </a:p>
          <a:p>
            <a:r>
              <a:rPr lang="ru-RU" sz="2800" dirty="0" smtClean="0"/>
              <a:t>Воспитатель</a:t>
            </a:r>
          </a:p>
          <a:p>
            <a:endParaRPr lang="ru-RU" sz="2800" dirty="0" smtClean="0"/>
          </a:p>
          <a:p>
            <a:r>
              <a:rPr lang="ru-RU" sz="2800" dirty="0" smtClean="0"/>
              <a:t>Учитель-логопед,учитель-дефектолог</a:t>
            </a:r>
          </a:p>
          <a:p>
            <a:endParaRPr lang="ru-RU" sz="2800" dirty="0" smtClean="0"/>
          </a:p>
          <a:p>
            <a:r>
              <a:rPr lang="ru-RU" sz="2800" dirty="0" smtClean="0"/>
              <a:t>Музыкальный руководитель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18800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8400" y="1115307"/>
            <a:ext cx="8069943" cy="4741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Цель:</a:t>
            </a:r>
            <a:endParaRPr lang="ru-RU" sz="20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Развитие мелкой моторики и координации движений рук у детей дошкольного возраста посредством игр и упражнений с использованием природного материала.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Задачи:</a:t>
            </a:r>
            <a:endParaRPr lang="ru-RU" sz="2000" b="1" dirty="0" smtClean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• Развивать координацию и точность движений руки и глаза, гибкость рук, ритмичность;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• Развивать мелкую моторику пальцев, кистей рук;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• Укрепить общую двигательную активность;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• Содействовать нормализации речевой функции;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• Развивать воображение, логическое мышление, произвольное внимание, зрительное и слуховое восприятие, творческую активность;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• Создавать эмоционально-комфортную обстановку в общении со сверстниками и взрослыми.</a:t>
            </a:r>
            <a:endParaRPr lang="ru-RU" sz="2000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Font typeface="Symbol" panose="05050102010706020507" pitchFamily="18" charset="2"/>
              <a:buChar char=""/>
            </a:pP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Привлекать родителей к участию в реализации проекта.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004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3891" y="1042994"/>
            <a:ext cx="4551695" cy="721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РЭМП+ручной труд</a:t>
            </a:r>
          </a:p>
        </p:txBody>
      </p:sp>
      <p:pic>
        <p:nvPicPr>
          <p:cNvPr id="2050" name="Picture 2" descr="https://sun9-10.userapi.com/impg/3fT66c7UlbwUwZtrI9Jlxmr87U3yERkL-kg04A/CWO9EPmADKk.jpg?size=2560x1920&amp;quality=95&amp;sign=44b6dc9a7cfc4da48de73b20fece6712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24" y="2089490"/>
            <a:ext cx="5566319" cy="442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7.userapi.com/impg/6lHhcwY7p2DdGM-rQgu64Yhsr9-jt4t5hm-rHw/55a5LmMdVx0.jpg?size=2560x1920&amp;quality=95&amp;sign=573f9f81caf2a2e3a8e2fb6c4ef391a4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738" y="2089490"/>
            <a:ext cx="5903230" cy="442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041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1937" y="1009133"/>
            <a:ext cx="722537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Художественно-эстетическое </a:t>
            </a:r>
            <a:endParaRPr lang="ru-RU" sz="4000" i="1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4000" i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</a:t>
            </a:r>
            <a:endParaRPr lang="ru-RU" sz="4000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https://sun9-66.userapi.com/impg/3MDaKus7XfG9OIg6C_iZCx230cHzPYX4_kJ2gA/W92CHgWTDt0.jpg?size=2560x1927&amp;quality=95&amp;sign=dbaea72f9a9a1305d2278304ffd01de1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" r="18218"/>
          <a:stretch/>
        </p:blipFill>
        <p:spPr bwMode="auto">
          <a:xfrm>
            <a:off x="3796729" y="2332572"/>
            <a:ext cx="4955791" cy="416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766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8033" y="980105"/>
            <a:ext cx="73578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Конструирование +ручной труд</a:t>
            </a:r>
            <a:endParaRPr lang="ru-RU" sz="4000" i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s://sun9-5.userapi.com/impg/A7lyiuh_XMhs8wzQg9Jjh2gLnuGhgygs9aNF0g/V--qb-vqk8w.jpg?size=2560x1927&amp;quality=95&amp;sign=bacee46f50c5c402d4f8b44c38fa4d1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11" y="2452898"/>
            <a:ext cx="5575189" cy="419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31.userapi.com/impg/Ro8AjTK6CdXfucGW9xuNZIWlZFh3FPBmZqCzFw/yq0urcPivuU.jpg?size=2560x1927&amp;quality=95&amp;sign=6460b40a4d6c08de488f83c7e576c3f0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040" y="2452898"/>
            <a:ext cx="5575189" cy="419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691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2801" y="1038163"/>
            <a:ext cx="24801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</a:t>
            </a:r>
            <a:endParaRPr lang="ru-RU" sz="4000" i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https://sun9-70.userapi.com/impg/IFofDcOL6cmB11ndnl3PsEkejb4WjaCzq49cBw/0Iu_QOwFf7U.jpg?size=2560x1927&amp;quality=95&amp;sign=86bb6ed15c5eb4acc45627185382d4f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56" y="2380909"/>
            <a:ext cx="5552487" cy="417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25.userapi.com/impg/cZkiE9H-xH12Vaz1i_kmEWaGvHSsbcr43MSRsg/h1OOqtnNEOM.jpg?size=960x1280&amp;quality=95&amp;sign=9dbd2ae53801c2a191a5a623f707643c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502" y="687160"/>
            <a:ext cx="4486616" cy="598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391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07166" y="1599270"/>
            <a:ext cx="5176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</a:rPr>
              <a:t>Работа с родителями</a:t>
            </a:r>
            <a:endParaRPr lang="ru-RU" sz="4000" i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https://sun9-76.userapi.com/impg/tkGF29potOoYG8jHraHvoSk65wJBuL8a5JhPUw/EgxUB0sHZ-w.jpg?size=1620x2160&amp;quality=95&amp;sign=8efb79c14bc630e0b1d987b209d7cdbc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4" t="15052"/>
          <a:stretch/>
        </p:blipFill>
        <p:spPr bwMode="auto">
          <a:xfrm>
            <a:off x="647337" y="1599270"/>
            <a:ext cx="4025050" cy="496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un9-53.userapi.com/impg/sDakgGr2MvV0Af8choc2GBWAHgfyTG7Rl4GIxw/if-stBRHoQs.jpg?size=2560x1920&amp;quality=95&amp;sign=971c89e1e6c37f5941c9ab644b16848f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526" y="2653348"/>
            <a:ext cx="5212080" cy="390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2445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157</Words>
  <Application>Microsoft Office PowerPoint</Application>
  <PresentationFormat>Широкоэкранный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Times New Roman</vt:lpstr>
      <vt:lpstr>Тема Office</vt:lpstr>
      <vt:lpstr>Проект по развитию мелкой моторики с использованием природных материалов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Елена Юрьевна</dc:creator>
  <cp:lastModifiedBy>Елена Юрьевна</cp:lastModifiedBy>
  <cp:revision>10</cp:revision>
  <dcterms:created xsi:type="dcterms:W3CDTF">2024-10-29T09:14:22Z</dcterms:created>
  <dcterms:modified xsi:type="dcterms:W3CDTF">2024-11-11T10:21:54Z</dcterms:modified>
</cp:coreProperties>
</file>