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7" r:id="rId3"/>
    <p:sldId id="275" r:id="rId4"/>
    <p:sldId id="281" r:id="rId5"/>
    <p:sldId id="258" r:id="rId6"/>
    <p:sldId id="271" r:id="rId7"/>
    <p:sldId id="287" r:id="rId8"/>
    <p:sldId id="278" r:id="rId9"/>
    <p:sldId id="301" r:id="rId10"/>
    <p:sldId id="269" r:id="rId11"/>
    <p:sldId id="302" r:id="rId12"/>
    <p:sldId id="303" r:id="rId13"/>
    <p:sldId id="304" r:id="rId14"/>
    <p:sldId id="260" r:id="rId15"/>
    <p:sldId id="307" r:id="rId16"/>
    <p:sldId id="308" r:id="rId17"/>
    <p:sldId id="305" r:id="rId18"/>
    <p:sldId id="306" r:id="rId19"/>
    <p:sldId id="273" r:id="rId20"/>
    <p:sldId id="274" r:id="rId21"/>
    <p:sldId id="293" r:id="rId22"/>
    <p:sldId id="297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8614" autoAdjust="0"/>
    <p:restoredTop sz="94660"/>
  </p:normalViewPr>
  <p:slideViewPr>
    <p:cSldViewPr>
      <p:cViewPr varScale="1">
        <p:scale>
          <a:sx n="68" d="100"/>
          <a:sy n="68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97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5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82;&#1086;&#1085;&#1094;&#1077;&#1088;&#1090;%20&#8470;2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1074;&#1086;&#1082;&#1072;&#1083;&#1080;&#1079;%20&#8470;%2014.mp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&#1048;&#1090;&#1072;&#1083;&#1100;&#1103;&#1085;&#1089;&#1082;&#1072;&#1103;%20&#1087;&#1086;&#1083;&#1100;&#1082;&#1072;.mp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&#1101;&#1083;&#1077;&#1075;&#1080;&#1103;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0" cy="36576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«Я  предсказываю  ему  великое  будущее»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i="1" dirty="0" smtClean="0"/>
              <a:t>                                  П.И.Чайковский</a:t>
            </a:r>
            <a:endParaRPr lang="ru-RU" sz="4800" i="1" dirty="0"/>
          </a:p>
        </p:txBody>
      </p:sp>
    </p:spTree>
    <p:extLst>
      <p:ext uri="{BB962C8B-B14F-4D97-AF65-F5344CB8AC3E}">
        <p14:creationId xmlns="" xmlns:p14="http://schemas.microsoft.com/office/powerpoint/2010/main" val="167811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50000"/>
              </a:srgb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4800"/>
            <a:ext cx="35052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 descr="F:\СГУ 2015\Новая папка\Рахманинов за дирижёрским пультом (начало 1940-х годов).jpg"/>
          <p:cNvPicPr>
            <a:picLocks noChangeAspect="1" noChangeArrowheads="1"/>
          </p:cNvPicPr>
          <p:nvPr/>
        </p:nvPicPr>
        <p:blipFill>
          <a:blip r:embed="rId2"/>
          <a:srcRect t="35999"/>
          <a:stretch>
            <a:fillRect/>
          </a:stretch>
        </p:blipFill>
        <p:spPr bwMode="auto">
          <a:xfrm>
            <a:off x="683568" y="304800"/>
            <a:ext cx="7200800" cy="438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75656" y="5257800"/>
            <a:ext cx="7211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Рахманинов за дирижёрским пультом </a:t>
            </a:r>
          </a:p>
          <a:p>
            <a:pPr algn="ctr"/>
            <a:r>
              <a:rPr lang="ru-RU" dirty="0" smtClean="0"/>
              <a:t>(начало 1940-х годов)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Концерт №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концерт №2.</a:t>
            </a:r>
            <a:r>
              <a:rPr lang="en-US" dirty="0" smtClean="0">
                <a:hlinkClick r:id="rId2" action="ppaction://hlinkfile"/>
              </a:rPr>
              <a:t>mp4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3200400" cy="5745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F:\СГУ 2015\Новая папка\С внучкой Софинькой (1920-е годы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04800"/>
            <a:ext cx="4953000" cy="6241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Вокализ № 14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вокализ № 14.</a:t>
            </a:r>
            <a:r>
              <a:rPr lang="en-US" dirty="0" smtClean="0">
                <a:hlinkClick r:id="rId2" action="ppaction://hlinkfile"/>
              </a:rPr>
              <a:t>mp4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1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28600"/>
            <a:ext cx="8305800" cy="16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F:\СГУ 2015\Новая папка\Со своими дочерьми полулежит — Ирина, сидит — Татьяна (192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60648"/>
            <a:ext cx="8352928" cy="5904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4400" y="990600"/>
            <a:ext cx="3962400" cy="5135563"/>
          </a:xfrm>
        </p:spPr>
        <p:txBody>
          <a:bodyPr/>
          <a:lstStyle/>
          <a:p>
            <a:pPr algn="ctr"/>
            <a:r>
              <a:rPr lang="ru-RU" dirty="0"/>
              <a:t>С дочерью Ириной в Ивановке (1913)</a:t>
            </a:r>
          </a:p>
          <a:p>
            <a:endParaRPr lang="ru-RU" dirty="0"/>
          </a:p>
        </p:txBody>
      </p:sp>
      <p:pic>
        <p:nvPicPr>
          <p:cNvPr id="11266" name="Picture 2" descr="F:\СГУ 2015\Новая папка\С дочерью Ириной в Ивановке (19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191001" cy="6460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658416" cy="4419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F:\СГУ 2015\Новая папка\С женой Наталией. Дарственная надпись «Нашей дорогой Танюше. Мама. Папа. Январь 193(). Чикаго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0"/>
            <a:ext cx="8748464" cy="68580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Итальянская полька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Итальянская полька.</a:t>
            </a:r>
            <a:r>
              <a:rPr lang="en-US" dirty="0" smtClean="0">
                <a:hlinkClick r:id="rId2" action="ppaction://hlinkfile"/>
              </a:rPr>
              <a:t>mp4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1477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6" name="Picture 2" descr="F:\СГУ 2015\Новая папка\Имение Ивановка Тамбовской губерн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32656"/>
            <a:ext cx="7772400" cy="6165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На даче в Локуст-Пойнте, штат Нью-Джерси (1923)</a:t>
            </a:r>
          </a:p>
          <a:p>
            <a:endParaRPr lang="ru-RU" dirty="0"/>
          </a:p>
        </p:txBody>
      </p:sp>
      <p:pic>
        <p:nvPicPr>
          <p:cNvPr id="17410" name="Picture 2" descr="F:\СГУ 2015\Новая папка\На даче в Локуст-Пойнте, штат Нью-Джерси (192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7667625" cy="4772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50000"/>
              </a:srgb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0" y="274638"/>
            <a:ext cx="3505200" cy="102076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Сергей   Васильевич Рахманинов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i="1" dirty="0" smtClean="0"/>
              <a:t> (1873–1943)</a:t>
            </a:r>
            <a:endParaRPr lang="ru-RU" sz="2400" i="1" dirty="0"/>
          </a:p>
        </p:txBody>
      </p:sp>
      <p:pic>
        <p:nvPicPr>
          <p:cNvPr id="6" name="Picture 2" descr="F:\СГУ 2015\Новая папка\Цветное фото (1941).jpg"/>
          <p:cNvPicPr>
            <a:picLocks noChangeAspect="1" noChangeArrowheads="1"/>
          </p:cNvPicPr>
          <p:nvPr/>
        </p:nvPicPr>
        <p:blipFill>
          <a:blip r:embed="rId2" cstate="print"/>
          <a:srcRect l="32492" t="9109" r="21707" b="43386"/>
          <a:stretch>
            <a:fillRect/>
          </a:stretch>
        </p:blipFill>
        <p:spPr bwMode="auto">
          <a:xfrm>
            <a:off x="0" y="-304800"/>
            <a:ext cx="5410200" cy="74676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026" name="Picture 2" descr="F:\СГУ 2015\Новая папка\Цветное фото (194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447800"/>
            <a:ext cx="3352800" cy="4461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50000"/>
              </a:srgb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3657600" cy="48307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8434" name="Picture 2" descr="F:\СГУ 2015\Новая папка\Мемориальная доска на доме № 10 по Страстному бульвару в Москве, где с 1905 по 1917 годы жил С. В. Рахманин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239981"/>
            <a:ext cx="7315304" cy="571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914400"/>
            <a:ext cx="3581400" cy="4754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7890" name="Picture 2" descr="F:\СГУ 2015\Новая папка\senar.ru_p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0"/>
            <a:ext cx="7200800" cy="666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50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6400" y="1143000"/>
            <a:ext cx="33528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987" name="Picture 3" descr="F:\СГУ 2015\Новая папка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368"/>
            <a:ext cx="5486400" cy="684371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066800"/>
            <a:ext cx="4419600" cy="4038600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19458" name="Picture 2" descr="F:\СГУ 2015\Новая папка\Л. П. Рахманинова — мать композитора. Фотограф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0"/>
            <a:ext cx="4876800" cy="688375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211669"/>
            <a:ext cx="838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Л. П. Рахманинова — мать композитора.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572000" cy="2362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2" descr="F:\СГУ 2015\Новая папка\В. А. Рахманинов — отец композитора. Фотограф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321325"/>
            <a:ext cx="7414344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43608" y="6400800"/>
            <a:ext cx="8100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В. А. Рахманинов — отец композитора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516"/>
            <a:ext cx="2627784" cy="39046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F:\СГУ 2015\Новая папка\Фотография 1885-1886 годов с дарственной надписью М. Л. Пресману «Моему хорошему, дорогому, милому, доброму Моте Пресману от С. Рахманинова. 26-го февраля 86 г. в 8½ часов вечера»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669390"/>
            <a:ext cx="6552728" cy="5562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50000"/>
              </a:srgb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143000"/>
            <a:ext cx="4049485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5362" name="Picture 2" descr="F:\СГУ 2015\Новая папка\Начало 1880-х год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9" y="228600"/>
            <a:ext cx="6408712" cy="60984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62000">
              <a:srgbClr val="85C2FF"/>
            </a:gs>
            <a:gs pos="20000">
              <a:srgbClr val="C4D6EB"/>
            </a:gs>
            <a:gs pos="100000">
              <a:srgbClr val="FFEBFA">
                <a:alpha val="50000"/>
              </a:srgb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СГУ 2015\Новая папка\senar.ru_s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40894"/>
            <a:ext cx="7524768" cy="65171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5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СГУ 2015\Новая папка\Диплом С. В. Рахманинова об окончании Московской консерватор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273898"/>
            <a:ext cx="6408712" cy="38972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58620" y="5373469"/>
            <a:ext cx="6570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Диплом С. В. Рахманинова об окончании Московской консерватории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80" y="753764"/>
            <a:ext cx="3307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элегия.</a:t>
            </a:r>
            <a:r>
              <a:rPr lang="en-US" dirty="0" smtClean="0">
                <a:hlinkClick r:id="rId2" action="ppaction://hlinkfile"/>
              </a:rPr>
              <a:t>mp4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88</Words>
  <Application>Microsoft Office PowerPoint</Application>
  <PresentationFormat>Экран (4:3)</PresentationFormat>
  <Paragraphs>18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«Я  предсказываю  ему  великое  будущее»                                    П.И.Чайковский</vt:lpstr>
      <vt:lpstr>Сергей   Васильевич Рахманинов  (1873–1943)</vt:lpstr>
      <vt:lpstr>Слайд 3</vt:lpstr>
      <vt:lpstr>Слайд 4</vt:lpstr>
      <vt:lpstr>Слайд 5</vt:lpstr>
      <vt:lpstr>Слайд 6</vt:lpstr>
      <vt:lpstr>Слайд 7</vt:lpstr>
      <vt:lpstr>Слайд 8</vt:lpstr>
      <vt:lpstr>элегия</vt:lpstr>
      <vt:lpstr>Слайд 10</vt:lpstr>
      <vt:lpstr>Концерт № 2</vt:lpstr>
      <vt:lpstr>Слайд 12</vt:lpstr>
      <vt:lpstr>Вокализ № 14</vt:lpstr>
      <vt:lpstr>Слайд 14</vt:lpstr>
      <vt:lpstr>Слайд 15</vt:lpstr>
      <vt:lpstr>Слайд 16</vt:lpstr>
      <vt:lpstr>Итальянская полька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user</cp:lastModifiedBy>
  <cp:revision>24</cp:revision>
  <dcterms:created xsi:type="dcterms:W3CDTF">2015-01-09T05:27:32Z</dcterms:created>
  <dcterms:modified xsi:type="dcterms:W3CDTF">2018-03-25T15:41:23Z</dcterms:modified>
</cp:coreProperties>
</file>