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80924-69BB-4C35-914F-49C0EBD5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7F8845-7C70-4EE8-978B-71AC25AC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6239A-11DC-47BB-B0C3-E04F62BA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395AF-5185-4419-9A69-F153FBF6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0158E-88CF-400B-90AA-F7899891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8069C-661C-4D79-A088-F20C2939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62BD71-33C3-4469-9642-4CCFAD383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21526C-7AD4-4354-A638-1F07D6AB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6C796-F789-400D-BE13-BE1C9B92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50BB0-D5C1-4665-926D-6C527A16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0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5FA06F-8410-4F92-A3DD-1FE8854A3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850251-A79C-497D-B031-854E398B9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7D3E5-114D-4F46-BFD1-56E3AC10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E58E2-8A49-4B77-9E78-FA273D2C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8E7C7-581A-41FE-817B-C22F79AA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8AB3-53FB-44BB-A637-921A788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90F02-04BA-47F2-A00C-BFAD0CFD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A6859-4B40-43B7-B8D4-22FCFFA9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CF41A-47DB-41CD-B8BC-7788DB5D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FC49D-4212-4711-A099-2A9A3DC2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3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4C8A4-EC8D-4BB7-BCB7-DFF70EB6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357BF-5250-409C-88E2-5C5608E36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89E0A-CBC6-4745-BB2A-6D8890B6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B1029-5693-48D3-8D72-141BB364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9A1DD-02ED-49A7-AE9C-2A8B0856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786A-BD03-4EDA-901D-DFB49D15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96252-4338-4792-AB54-8C276E154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779495-3D1E-4C6A-9DC6-EF0FD604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C91A2-22FE-425D-A628-F38E52A3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965839-AF52-4CE2-9915-79B35414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F49662-83B0-4327-BF36-B4B56D9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5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2026C-6142-4272-993A-4F0136ED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41F67-3B66-4DBB-B752-EA8126110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8EB0B-FF04-4941-A848-526BEBB0A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B2CE6E-A7BA-4940-8E14-479B7775F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8D0A3D-FB4B-4A1B-8CE8-7FD83A407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A65410-29C5-4FE0-9B50-BE56696D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8206A5-00B0-461D-804B-1FFEBEDC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97FDB0-FEF8-4C50-956F-D6B0F375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BFFD4-EC4F-448F-91D8-5794ADD2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48ADEC-D96F-43BF-8CAE-18C480EC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DFF232-DEC0-488E-BFA0-BC16E7D9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9B062F-4881-4FCC-8093-185CFBC3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0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F323F-420A-4BE1-87E2-0EF76589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842EA7-3AFC-4440-BBD4-232F2F18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44D284-4BD5-4FC7-B332-8BA5ABC6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0C264-3B6D-4E1F-A39E-19DFF6E5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BFB1A-3AC4-471F-B743-08EE33A5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89F00-ACF4-4124-B3C6-0DE5DCE3C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BB238-330F-4428-B8AF-9211CA68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4E1F4-6542-43F2-96A3-952FAB29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38D78-0EC2-417C-89AD-D093778D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15FFF-F011-4896-A4D1-6DD70260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10AFC2-8EA7-4EBB-B708-5286C804F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904C4-AAF8-43E5-99CA-099EDFE4A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5B0AD-E3C0-48C6-8859-CF4BA640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2AFA0-DAF5-478D-BDD3-255AEF60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76CFA-8439-41EC-BE9C-63229757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5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1BF5-CCAA-4CD3-A47F-A97EB7B7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00FE9-1061-4F2F-8721-F7C2E030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C69C8-F895-416F-8F2D-61B8ADF93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FD9C-0566-4B12-86DD-DF917D9D374F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D58E0-B020-496C-B550-67DAF6993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EDD5D-20B7-43BC-8A2E-98FC8A9A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785A-D6E2-44D5-BDFB-10C041121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7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jpg"/><Relationship Id="rId7" Type="http://schemas.openxmlformats.org/officeDocument/2006/relationships/image" Target="../media/image8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11" Type="http://schemas.openxmlformats.org/officeDocument/2006/relationships/image" Target="../media/image86.jpg"/><Relationship Id="rId5" Type="http://schemas.openxmlformats.org/officeDocument/2006/relationships/image" Target="../media/image80.jpg"/><Relationship Id="rId10" Type="http://schemas.openxmlformats.org/officeDocument/2006/relationships/image" Target="../media/image85.jpg"/><Relationship Id="rId4" Type="http://schemas.openxmlformats.org/officeDocument/2006/relationships/image" Target="../media/image79.jpg"/><Relationship Id="rId9" Type="http://schemas.openxmlformats.org/officeDocument/2006/relationships/image" Target="../media/image8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2" Type="http://schemas.openxmlformats.org/officeDocument/2006/relationships/image" Target="../media/image1.png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5" Type="http://schemas.openxmlformats.org/officeDocument/2006/relationships/image" Target="../media/image5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Relationship Id="rId14" Type="http://schemas.openxmlformats.org/officeDocument/2006/relationships/image" Target="../media/image5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12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9F5F41-04C8-47DD-8737-8559FF953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132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8FDBE66-E609-4F7A-BA5A-D80441DF1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1D3D563-4C9B-4C2F-98B7-78A7B8E84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6AC1CF-C21F-4921-8056-9DCAFFBC864A}"/>
              </a:ext>
            </a:extLst>
          </p:cNvPr>
          <p:cNvSpPr/>
          <p:nvPr/>
        </p:nvSpPr>
        <p:spPr>
          <a:xfrm>
            <a:off x="3349187" y="2848505"/>
            <a:ext cx="51339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Структурные компоненты</a:t>
            </a:r>
          </a:p>
          <a:p>
            <a:pPr algn="ctr"/>
            <a:r>
              <a:rPr lang="ru-RU" sz="28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психологической безопасности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E2FF4C-798B-4ED7-AFFE-82F8A8FBA9E8}"/>
              </a:ext>
            </a:extLst>
          </p:cNvPr>
          <p:cNvSpPr/>
          <p:nvPr/>
        </p:nvSpPr>
        <p:spPr>
          <a:xfrm>
            <a:off x="1153733" y="4165194"/>
            <a:ext cx="3079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</a:t>
            </a:r>
          </a:p>
          <a:p>
            <a:pPr algn="ctr"/>
            <a:r>
              <a:rPr lang="ru-RU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жизнедеятельности</a:t>
            </a:r>
            <a:endParaRPr lang="ru-RU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86EF40-3EBF-4E7E-82EE-864128BD6F11}"/>
              </a:ext>
            </a:extLst>
          </p:cNvPr>
          <p:cNvSpPr/>
          <p:nvPr/>
        </p:nvSpPr>
        <p:spPr>
          <a:xfrm>
            <a:off x="7170484" y="4349949"/>
            <a:ext cx="3126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</a:t>
            </a:r>
          </a:p>
          <a:p>
            <a:pPr algn="ctr"/>
            <a:r>
              <a:rPr lang="ru-RU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ежличностных отношений</a:t>
            </a:r>
          </a:p>
        </p:txBody>
      </p:sp>
      <p:sp>
        <p:nvSpPr>
          <p:cNvPr id="17" name="Стрелка: изогнутая вправо 16">
            <a:extLst>
              <a:ext uri="{FF2B5EF4-FFF2-40B4-BE49-F238E27FC236}">
                <a16:creationId xmlns:a16="http://schemas.microsoft.com/office/drawing/2014/main" id="{2BC1751B-4DD7-4A78-ABE8-B8AE9552541C}"/>
              </a:ext>
            </a:extLst>
          </p:cNvPr>
          <p:cNvSpPr/>
          <p:nvPr/>
        </p:nvSpPr>
        <p:spPr>
          <a:xfrm>
            <a:off x="2844057" y="3554132"/>
            <a:ext cx="477671" cy="5916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влево 17">
            <a:extLst>
              <a:ext uri="{FF2B5EF4-FFF2-40B4-BE49-F238E27FC236}">
                <a16:creationId xmlns:a16="http://schemas.microsoft.com/office/drawing/2014/main" id="{76E07FB5-3C7F-420B-ADC6-A9D9B87ACEDE}"/>
              </a:ext>
            </a:extLst>
          </p:cNvPr>
          <p:cNvSpPr/>
          <p:nvPr/>
        </p:nvSpPr>
        <p:spPr>
          <a:xfrm>
            <a:off x="8510552" y="3674225"/>
            <a:ext cx="600502" cy="5968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60B8279-8327-4D18-95E9-16DCB32FA473}"/>
              </a:ext>
            </a:extLst>
          </p:cNvPr>
          <p:cNvSpPr/>
          <p:nvPr/>
        </p:nvSpPr>
        <p:spPr>
          <a:xfrm>
            <a:off x="346027" y="5243285"/>
            <a:ext cx="11902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21234E-5478-4130-8CE4-70D493C5C3D0}"/>
              </a:ext>
            </a:extLst>
          </p:cNvPr>
          <p:cNvSpPr/>
          <p:nvPr/>
        </p:nvSpPr>
        <p:spPr>
          <a:xfrm>
            <a:off x="3694102" y="5968488"/>
            <a:ext cx="7777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55647C7-0F6E-465E-9E18-43F7557AC1BC}"/>
              </a:ext>
            </a:extLst>
          </p:cNvPr>
          <p:cNvSpPr/>
          <p:nvPr/>
        </p:nvSpPr>
        <p:spPr>
          <a:xfrm>
            <a:off x="1536288" y="5731731"/>
            <a:ext cx="180645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 </a:t>
            </a:r>
          </a:p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</a:p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</a:t>
            </a:r>
            <a:endParaRPr lang="ru-RU" sz="16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5BB050-A69E-4F67-B379-1883FB2BC2EB}"/>
              </a:ext>
            </a:extLst>
          </p:cNvPr>
          <p:cNvSpPr/>
          <p:nvPr/>
        </p:nvSpPr>
        <p:spPr>
          <a:xfrm>
            <a:off x="5665281" y="5299301"/>
            <a:ext cx="2116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педагога </a:t>
            </a:r>
          </a:p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личность ребёнка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F02749D-EA9F-4B34-9D1B-A42C0C24EF6B}"/>
              </a:ext>
            </a:extLst>
          </p:cNvPr>
          <p:cNvSpPr/>
          <p:nvPr/>
        </p:nvSpPr>
        <p:spPr>
          <a:xfrm>
            <a:off x="6845373" y="5845377"/>
            <a:ext cx="2576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</a:t>
            </a:r>
          </a:p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детском коллективе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DE1126-105D-4C0B-AF5C-4B0C0F6ECECA}"/>
              </a:ext>
            </a:extLst>
          </p:cNvPr>
          <p:cNvSpPr/>
          <p:nvPr/>
        </p:nvSpPr>
        <p:spPr>
          <a:xfrm>
            <a:off x="9170278" y="5952453"/>
            <a:ext cx="2946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</a:t>
            </a:r>
          </a:p>
          <a:p>
            <a:pPr algn="ctr"/>
            <a:r>
              <a:rPr lang="ru-RU" sz="16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педагогическом коллективе</a:t>
            </a:r>
            <a:endParaRPr lang="ru-RU" sz="16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D356B2A4-1D08-4040-9D98-4BF3C618B193}"/>
              </a:ext>
            </a:extLst>
          </p:cNvPr>
          <p:cNvSpPr/>
          <p:nvPr/>
        </p:nvSpPr>
        <p:spPr>
          <a:xfrm>
            <a:off x="866342" y="5048111"/>
            <a:ext cx="149630" cy="239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8E6F03BC-9E04-41C1-98BB-FA4742E6C362}"/>
              </a:ext>
            </a:extLst>
          </p:cNvPr>
          <p:cNvSpPr/>
          <p:nvPr/>
        </p:nvSpPr>
        <p:spPr>
          <a:xfrm>
            <a:off x="2314137" y="5287203"/>
            <a:ext cx="163055" cy="329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83FC5BC8-BF6A-4039-BE8A-2BFF9761E5C2}"/>
              </a:ext>
            </a:extLst>
          </p:cNvPr>
          <p:cNvSpPr/>
          <p:nvPr/>
        </p:nvSpPr>
        <p:spPr>
          <a:xfrm>
            <a:off x="4055293" y="5478734"/>
            <a:ext cx="130601" cy="283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C157CA26-E2A9-4AB8-AA3D-F92150B7E074}"/>
              </a:ext>
            </a:extLst>
          </p:cNvPr>
          <p:cNvSpPr/>
          <p:nvPr/>
        </p:nvSpPr>
        <p:spPr>
          <a:xfrm>
            <a:off x="6723487" y="5065170"/>
            <a:ext cx="72673" cy="289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978DAD0E-6AEB-4CC9-B191-8D0B8D5D7CA8}"/>
              </a:ext>
            </a:extLst>
          </p:cNvPr>
          <p:cNvSpPr/>
          <p:nvPr/>
        </p:nvSpPr>
        <p:spPr>
          <a:xfrm>
            <a:off x="8908802" y="5358862"/>
            <a:ext cx="115038" cy="407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F17D5548-81D6-4D52-A990-8EB274A99E64}"/>
              </a:ext>
            </a:extLst>
          </p:cNvPr>
          <p:cNvSpPr/>
          <p:nvPr/>
        </p:nvSpPr>
        <p:spPr>
          <a:xfrm>
            <a:off x="11346376" y="5443968"/>
            <a:ext cx="150125" cy="43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6028" y="1996463"/>
            <a:ext cx="11466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здоровья, в том числе их эмоционального благополучия – основная задача ФГОС </a:t>
            </a:r>
            <a:r>
              <a:rPr lang="ru-RU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algn="ctr"/>
            <a:r>
              <a:rPr lang="ru-RU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задачи возможно только в условиях психологической безопасности ребёнка</a:t>
            </a:r>
            <a:endParaRPr lang="ru-RU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027" y="245503"/>
            <a:ext cx="11665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профессия - психолог</a:t>
            </a:r>
          </a:p>
          <a:p>
            <a:pPr algn="ctr"/>
            <a:r>
              <a:rPr lang="ru-RU" sz="24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sz="24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BFA31-D549-4362-B24A-A7E151B2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DEC8F-A67D-4361-9F49-02A871E9D310}"/>
              </a:ext>
            </a:extLst>
          </p:cNvPr>
          <p:cNvSpPr txBox="1"/>
          <p:nvPr/>
        </p:nvSpPr>
        <p:spPr>
          <a:xfrm>
            <a:off x="2865783" y="126977"/>
            <a:ext cx="6208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коллекций</a:t>
            </a:r>
            <a:endParaRPr lang="ru-RU" sz="2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36021-0D38-44C2-9A28-816A070BB224}"/>
              </a:ext>
            </a:extLst>
          </p:cNvPr>
          <p:cNvSpPr txBox="1"/>
          <p:nvPr/>
        </p:nvSpPr>
        <p:spPr>
          <a:xfrm>
            <a:off x="614455" y="3035840"/>
            <a:ext cx="11184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лучших построек, сделанных руками детей</a:t>
            </a:r>
            <a:endParaRPr lang="ru-RU" sz="2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179DA-286C-40BE-B860-53D8CA5C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39916"/>
            <a:ext cx="2971149" cy="2133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17AEAC-3246-42A2-ADC1-8E73E8421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50" y="1144957"/>
            <a:ext cx="2693301" cy="1868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AD5959-8CEC-4913-9C57-7C80370ED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96" y="980622"/>
            <a:ext cx="2629889" cy="20330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21C09-FE89-46BE-B107-084D371CF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81" y="283177"/>
            <a:ext cx="2094961" cy="27139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07D56A-EC64-490F-989A-DFC4711A4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6" y="3463174"/>
            <a:ext cx="1750688" cy="2481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D0D998-3345-4444-8B85-B9198E8D5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23" y="3507250"/>
            <a:ext cx="1732941" cy="23933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2CFDDC-64CD-4523-A77C-723411680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72" y="4414953"/>
            <a:ext cx="1732940" cy="23933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4D0DC-DADB-48AA-9B0F-4600225307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25" y="4269372"/>
            <a:ext cx="2162175" cy="2800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A25C03-1C61-4357-9AF7-316E6F4179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9" y="3498464"/>
            <a:ext cx="2017241" cy="2620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249946-39C4-48B2-86AA-E0DE058DA7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37" y="4414953"/>
            <a:ext cx="1847437" cy="22457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92F582-9E95-4C17-8058-8B69C25E73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83" y="3663828"/>
            <a:ext cx="1816928" cy="24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B7E8F6-0402-48FD-9338-2C13CA99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8FE5496-A40C-484C-A4B0-1C661DA9E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48" y="5083987"/>
            <a:ext cx="1428750" cy="1428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3E425D-FD3B-457A-A780-16E643ABCD04}"/>
              </a:ext>
            </a:extLst>
          </p:cNvPr>
          <p:cNvSpPr txBox="1"/>
          <p:nvPr/>
        </p:nvSpPr>
        <p:spPr>
          <a:xfrm>
            <a:off x="2600739" y="226152"/>
            <a:ext cx="6208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психологических акций </a:t>
            </a:r>
            <a:endParaRPr lang="ru-RU" sz="2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D8B85D-9D91-49EF-BD5E-6AB8A89ACF0B}"/>
              </a:ext>
            </a:extLst>
          </p:cNvPr>
          <p:cNvSpPr txBox="1"/>
          <p:nvPr/>
        </p:nvSpPr>
        <p:spPr>
          <a:xfrm>
            <a:off x="-1899352" y="2470294"/>
            <a:ext cx="620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«Аптечка для души»</a:t>
            </a:r>
            <a:endParaRPr lang="ru-RU" sz="18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5002F-F499-40A1-95DF-9CCBD9600442}"/>
              </a:ext>
            </a:extLst>
          </p:cNvPr>
          <p:cNvSpPr txBox="1"/>
          <p:nvPr/>
        </p:nvSpPr>
        <p:spPr>
          <a:xfrm>
            <a:off x="64319" y="906515"/>
            <a:ext cx="704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«Ёлочка желаний»</a:t>
            </a:r>
            <a:endParaRPr lang="ru-RU" sz="18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33B67-F83A-47DA-AEFF-635AAC840137}"/>
              </a:ext>
            </a:extLst>
          </p:cNvPr>
          <p:cNvSpPr txBox="1"/>
          <p:nvPr/>
        </p:nvSpPr>
        <p:spPr>
          <a:xfrm>
            <a:off x="-1250396" y="3858720"/>
            <a:ext cx="704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«Зажги свою звёздочку»</a:t>
            </a:r>
            <a:endParaRPr lang="ru-RU" sz="18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3A4B50-8E7D-4F88-A613-1C64CAB81906}"/>
              </a:ext>
            </a:extLst>
          </p:cNvPr>
          <p:cNvSpPr txBox="1"/>
          <p:nvPr/>
        </p:nvSpPr>
        <p:spPr>
          <a:xfrm>
            <a:off x="4029237" y="806229"/>
            <a:ext cx="70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«Смайлики любви»</a:t>
            </a:r>
            <a:endParaRPr lang="ru-RU" sz="18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299008-6294-4E1D-8FDE-23C393F2830D}"/>
              </a:ext>
            </a:extLst>
          </p:cNvPr>
          <p:cNvSpPr/>
          <p:nvPr/>
        </p:nvSpPr>
        <p:spPr>
          <a:xfrm>
            <a:off x="2212454" y="4361525"/>
            <a:ext cx="6488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личного игрового пространства</a:t>
            </a:r>
            <a:endParaRPr lang="ru-RU" sz="2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2E2E39C-35FD-4296-9B90-33ED7E5F283E}"/>
              </a:ext>
            </a:extLst>
          </p:cNvPr>
          <p:cNvSpPr/>
          <p:nvPr/>
        </p:nvSpPr>
        <p:spPr>
          <a:xfrm>
            <a:off x="405681" y="6283246"/>
            <a:ext cx="4917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игровые пространства</a:t>
            </a:r>
            <a:endParaRPr lang="ru-RU" sz="20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EC864BA-5A7F-459F-940C-90499900326B}"/>
              </a:ext>
            </a:extLst>
          </p:cNvPr>
          <p:cNvSpPr/>
          <p:nvPr/>
        </p:nvSpPr>
        <p:spPr>
          <a:xfrm>
            <a:off x="7423559" y="4971360"/>
            <a:ext cx="1381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 играю я!</a:t>
            </a:r>
            <a:endParaRPr lang="ru-RU" sz="1600" b="1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52DC872-E214-4495-877A-823F13A61B12}"/>
              </a:ext>
            </a:extLst>
          </p:cNvPr>
          <p:cNvSpPr/>
          <p:nvPr/>
        </p:nvSpPr>
        <p:spPr>
          <a:xfrm>
            <a:off x="7107849" y="4823190"/>
            <a:ext cx="2012955" cy="18258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E32A944-D930-4E98-BBBF-0EE9D944681C}"/>
              </a:ext>
            </a:extLst>
          </p:cNvPr>
          <p:cNvSpPr/>
          <p:nvPr/>
        </p:nvSpPr>
        <p:spPr>
          <a:xfrm>
            <a:off x="9419935" y="5993417"/>
            <a:ext cx="798400" cy="4420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6DE21B5-6EEF-4041-8A2A-194A0100D593}"/>
              </a:ext>
            </a:extLst>
          </p:cNvPr>
          <p:cNvSpPr/>
          <p:nvPr/>
        </p:nvSpPr>
        <p:spPr>
          <a:xfrm>
            <a:off x="9067766" y="6235366"/>
            <a:ext cx="2606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 «Тут играю Я!»</a:t>
            </a:r>
            <a:endParaRPr lang="ru-RU" sz="2000" b="1" cap="none" spc="0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66490-BD7B-4BA1-BCDD-1F644CC81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1" y="642722"/>
            <a:ext cx="2042519" cy="16650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63FE29-0B48-4F37-A485-53E427401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41" y="1368940"/>
            <a:ext cx="2564269" cy="2270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828755-E890-433D-BDAD-5B46F67C1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70" y="2332927"/>
            <a:ext cx="2440283" cy="17956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757241-01AD-4790-AEF2-6CC6BE02A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80" y="544814"/>
            <a:ext cx="2990850" cy="1790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F434FA-7EC3-471D-A4E4-00C2F5776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92" y="1640219"/>
            <a:ext cx="1616012" cy="2460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F42091-FFD1-41B8-AD09-A42CEA3205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2" y="1757462"/>
            <a:ext cx="1476375" cy="23241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9163FE-98FC-4468-9972-BDC747044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4870976"/>
            <a:ext cx="2480726" cy="14945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C8A903-A7B7-481C-B068-120C0365DB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97" y="4837466"/>
            <a:ext cx="2230303" cy="15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1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5EC1D-DCE3-447E-8D86-0590B9C23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388692-B8E2-46D1-9ABD-7A4943E150DB}"/>
              </a:ext>
            </a:extLst>
          </p:cNvPr>
          <p:cNvSpPr/>
          <p:nvPr/>
        </p:nvSpPr>
        <p:spPr>
          <a:xfrm>
            <a:off x="2140116" y="2967335"/>
            <a:ext cx="79117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b="1" cap="none" spc="0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cap="none" spc="0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9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F5F41-04C8-47DD-8737-8559FF953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5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A8E788-AB71-40D5-A481-20F2B0CDD384}"/>
              </a:ext>
            </a:extLst>
          </p:cNvPr>
          <p:cNvSpPr/>
          <p:nvPr/>
        </p:nvSpPr>
        <p:spPr>
          <a:xfrm>
            <a:off x="1851391" y="197631"/>
            <a:ext cx="82772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технологии, используемые </a:t>
            </a:r>
          </a:p>
          <a:p>
            <a:pPr algn="ctr"/>
            <a:r>
              <a:rPr lang="ru-RU" sz="28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воспитательно-образовательном процессе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7D8D7E7-F552-4120-8339-F2CEDAB4377E}"/>
              </a:ext>
            </a:extLst>
          </p:cNvPr>
          <p:cNvSpPr/>
          <p:nvPr/>
        </p:nvSpPr>
        <p:spPr>
          <a:xfrm>
            <a:off x="4269466" y="2410378"/>
            <a:ext cx="3222328" cy="25346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412F44-751B-42A7-B0CC-B6E1A11AAFA8}"/>
              </a:ext>
            </a:extLst>
          </p:cNvPr>
          <p:cNvSpPr/>
          <p:nvPr/>
        </p:nvSpPr>
        <p:spPr>
          <a:xfrm>
            <a:off x="4529257" y="3396253"/>
            <a:ext cx="2757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</a:p>
          <a:p>
            <a:pPr algn="ctr"/>
            <a:r>
              <a:rPr lang="ru-RU" sz="20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endParaRPr lang="ru-RU" sz="20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14AB7EE-2A47-4413-8AD2-E249CD6C95CA}"/>
              </a:ext>
            </a:extLst>
          </p:cNvPr>
          <p:cNvSpPr/>
          <p:nvPr/>
        </p:nvSpPr>
        <p:spPr>
          <a:xfrm rot="19835381">
            <a:off x="7245639" y="2447680"/>
            <a:ext cx="649347" cy="39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986F742-9583-42C0-9CA3-FBDFFD8E8CA4}"/>
              </a:ext>
            </a:extLst>
          </p:cNvPr>
          <p:cNvSpPr/>
          <p:nvPr/>
        </p:nvSpPr>
        <p:spPr>
          <a:xfrm>
            <a:off x="7797152" y="3381661"/>
            <a:ext cx="887888" cy="444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6201BAA0-AD84-4A4D-852A-C1CE058D3B37}"/>
              </a:ext>
            </a:extLst>
          </p:cNvPr>
          <p:cNvSpPr/>
          <p:nvPr/>
        </p:nvSpPr>
        <p:spPr>
          <a:xfrm rot="1371200">
            <a:off x="7476695" y="4326070"/>
            <a:ext cx="866263" cy="49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AFDAA54-F64D-488D-9D95-0F48E671BBED}"/>
              </a:ext>
            </a:extLst>
          </p:cNvPr>
          <p:cNvSpPr/>
          <p:nvPr/>
        </p:nvSpPr>
        <p:spPr>
          <a:xfrm rot="2782357">
            <a:off x="7065518" y="5039616"/>
            <a:ext cx="795746" cy="43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F3AECEC-25C2-4A35-A6CD-C1D123B7FF3E}"/>
              </a:ext>
            </a:extLst>
          </p:cNvPr>
          <p:cNvSpPr/>
          <p:nvPr/>
        </p:nvSpPr>
        <p:spPr>
          <a:xfrm rot="17909829">
            <a:off x="6293750" y="1836982"/>
            <a:ext cx="691808" cy="422502"/>
          </a:xfrm>
          <a:prstGeom prst="rightArrow">
            <a:avLst>
              <a:gd name="adj1" fmla="val 50000"/>
              <a:gd name="adj2" fmla="val 40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80AC4A4-30E9-41DE-94F7-81C0DFA47703}"/>
              </a:ext>
            </a:extLst>
          </p:cNvPr>
          <p:cNvSpPr/>
          <p:nvPr/>
        </p:nvSpPr>
        <p:spPr>
          <a:xfrm rot="15629013">
            <a:off x="4960262" y="1823732"/>
            <a:ext cx="785521" cy="43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4483F93-CE26-4CFA-A125-5BD7FEC44900}"/>
              </a:ext>
            </a:extLst>
          </p:cNvPr>
          <p:cNvSpPr/>
          <p:nvPr/>
        </p:nvSpPr>
        <p:spPr>
          <a:xfrm rot="13707033">
            <a:off x="3874006" y="2246662"/>
            <a:ext cx="785521" cy="43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4F1A31-4397-4BB4-8C33-69246520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08104">
            <a:off x="3532657" y="2744686"/>
            <a:ext cx="640135" cy="6828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6F223B-589A-45F4-8078-7C389D3D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3447">
            <a:off x="3478408" y="3686319"/>
            <a:ext cx="842633" cy="9388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1B1893-E2B9-4F35-9AA1-7D4ADFF7F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8395">
            <a:off x="3734574" y="4399267"/>
            <a:ext cx="1243692" cy="12375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8F36E67-8D57-444A-8A21-2E7B5F55F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784129">
            <a:off x="5662539" y="4824785"/>
            <a:ext cx="1457070" cy="145097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A4017A06-ED53-4757-BE70-E5545ED0B392}"/>
              </a:ext>
            </a:extLst>
          </p:cNvPr>
          <p:cNvSpPr/>
          <p:nvPr/>
        </p:nvSpPr>
        <p:spPr>
          <a:xfrm>
            <a:off x="6563988" y="1209431"/>
            <a:ext cx="2418386" cy="5768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B57471D-E781-4F3D-BC54-8716722B77DA}"/>
              </a:ext>
            </a:extLst>
          </p:cNvPr>
          <p:cNvSpPr/>
          <p:nvPr/>
        </p:nvSpPr>
        <p:spPr>
          <a:xfrm>
            <a:off x="6625606" y="1285820"/>
            <a:ext cx="2331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</a:t>
            </a:r>
          </a:p>
          <a:p>
            <a:pPr algn="ctr"/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FD38A8A-87E1-4A1B-946B-7C7205B0678D}"/>
              </a:ext>
            </a:extLst>
          </p:cNvPr>
          <p:cNvSpPr/>
          <p:nvPr/>
        </p:nvSpPr>
        <p:spPr>
          <a:xfrm>
            <a:off x="7993241" y="1832481"/>
            <a:ext cx="3731855" cy="12880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D277A8A-5F67-4205-9BB5-AAE200E2688D}"/>
              </a:ext>
            </a:extLst>
          </p:cNvPr>
          <p:cNvSpPr/>
          <p:nvPr/>
        </p:nvSpPr>
        <p:spPr>
          <a:xfrm>
            <a:off x="7993243" y="2123979"/>
            <a:ext cx="373185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Гимнастики: утренняя, пальчиковая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дыхательная, для глаз (по Базарному В.Ф.),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9947CEC-3EFD-4B18-95CA-6A2F1787A30D}"/>
              </a:ext>
            </a:extLst>
          </p:cNvPr>
          <p:cNvSpPr/>
          <p:nvPr/>
        </p:nvSpPr>
        <p:spPr>
          <a:xfrm>
            <a:off x="8822819" y="3421303"/>
            <a:ext cx="2611545" cy="51280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212D69F-1AFD-4A7D-B395-17F58E58CB0E}"/>
              </a:ext>
            </a:extLst>
          </p:cNvPr>
          <p:cNvSpPr/>
          <p:nvPr/>
        </p:nvSpPr>
        <p:spPr>
          <a:xfrm>
            <a:off x="9490689" y="3509009"/>
            <a:ext cx="11401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05ABAE2-53FA-429C-BD33-1B8E9B2BBBAF}"/>
              </a:ext>
            </a:extLst>
          </p:cNvPr>
          <p:cNvSpPr/>
          <p:nvPr/>
        </p:nvSpPr>
        <p:spPr>
          <a:xfrm>
            <a:off x="8430142" y="4336703"/>
            <a:ext cx="2960306" cy="8769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5366B4-5574-461B-A43C-15EDB67E62A4}"/>
              </a:ext>
            </a:extLst>
          </p:cNvPr>
          <p:cNvSpPr/>
          <p:nvPr/>
        </p:nvSpPr>
        <p:spPr>
          <a:xfrm>
            <a:off x="8793715" y="4569287"/>
            <a:ext cx="249132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55B2B7D-0E87-4316-85D6-FFAAE20E7935}"/>
              </a:ext>
            </a:extLst>
          </p:cNvPr>
          <p:cNvSpPr/>
          <p:nvPr/>
        </p:nvSpPr>
        <p:spPr>
          <a:xfrm>
            <a:off x="7791374" y="5484921"/>
            <a:ext cx="2686708" cy="5960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8F1B36-0DA2-4A21-9B7D-0C4A88731D40}"/>
              </a:ext>
            </a:extLst>
          </p:cNvPr>
          <p:cNvSpPr/>
          <p:nvPr/>
        </p:nvSpPr>
        <p:spPr>
          <a:xfrm>
            <a:off x="8245254" y="5484921"/>
            <a:ext cx="18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1A824F2A-2E24-4A77-A16C-0D0DDE88290A}"/>
              </a:ext>
            </a:extLst>
          </p:cNvPr>
          <p:cNvSpPr/>
          <p:nvPr/>
        </p:nvSpPr>
        <p:spPr>
          <a:xfrm>
            <a:off x="5871210" y="6080923"/>
            <a:ext cx="2477107" cy="754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CA821A8-056F-4447-8698-E66209C67124}"/>
              </a:ext>
            </a:extLst>
          </p:cNvPr>
          <p:cNvSpPr/>
          <p:nvPr/>
        </p:nvSpPr>
        <p:spPr>
          <a:xfrm>
            <a:off x="6036389" y="6137149"/>
            <a:ext cx="21978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  <a:p>
            <a:pPr algn="ctr"/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т.ч. Су-</a:t>
            </a:r>
            <a:r>
              <a:rPr lang="ru-RU" sz="1400" b="1" cap="none" spc="0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-терапия)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BABDA1C-924F-40B2-894D-9B46E6995779}"/>
              </a:ext>
            </a:extLst>
          </p:cNvPr>
          <p:cNvSpPr/>
          <p:nvPr/>
        </p:nvSpPr>
        <p:spPr>
          <a:xfrm>
            <a:off x="1127291" y="5259939"/>
            <a:ext cx="2895696" cy="58856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2A2D349-5BF5-4B77-827D-D0AE5315A2AF}"/>
              </a:ext>
            </a:extLst>
          </p:cNvPr>
          <p:cNvSpPr/>
          <p:nvPr/>
        </p:nvSpPr>
        <p:spPr>
          <a:xfrm>
            <a:off x="1467698" y="5368633"/>
            <a:ext cx="22861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D76E84B9-1905-47E9-AEAC-37E8E1DC0921}"/>
              </a:ext>
            </a:extLst>
          </p:cNvPr>
          <p:cNvSpPr/>
          <p:nvPr/>
        </p:nvSpPr>
        <p:spPr>
          <a:xfrm>
            <a:off x="152820" y="3647389"/>
            <a:ext cx="3316639" cy="15467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5EE860A-B7A7-49F2-8DFF-4312134BE628}"/>
              </a:ext>
            </a:extLst>
          </p:cNvPr>
          <p:cNvSpPr/>
          <p:nvPr/>
        </p:nvSpPr>
        <p:spPr>
          <a:xfrm>
            <a:off x="80838" y="3727043"/>
            <a:ext cx="33886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арт-терапия,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музыкального воздействия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DD3C27C-CFF1-4811-9E00-C070BBC1168D}"/>
              </a:ext>
            </a:extLst>
          </p:cNvPr>
          <p:cNvSpPr/>
          <p:nvPr/>
        </p:nvSpPr>
        <p:spPr>
          <a:xfrm>
            <a:off x="474406" y="2461829"/>
            <a:ext cx="3062687" cy="52841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3010DEA-7892-48D1-A04C-DD458E34BAC7}"/>
              </a:ext>
            </a:extLst>
          </p:cNvPr>
          <p:cNvSpPr/>
          <p:nvPr/>
        </p:nvSpPr>
        <p:spPr>
          <a:xfrm>
            <a:off x="1353115" y="2559263"/>
            <a:ext cx="14539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Ритмопластика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EB20E7B-2CCD-4714-B0C5-5FDA04B353DA}"/>
              </a:ext>
            </a:extLst>
          </p:cNvPr>
          <p:cNvSpPr/>
          <p:nvPr/>
        </p:nvSpPr>
        <p:spPr>
          <a:xfrm>
            <a:off x="1325717" y="1615970"/>
            <a:ext cx="2461679" cy="47906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FCB268-AED4-4C17-A93D-66C13718CC15}"/>
              </a:ext>
            </a:extLst>
          </p:cNvPr>
          <p:cNvSpPr/>
          <p:nvPr/>
        </p:nvSpPr>
        <p:spPr>
          <a:xfrm>
            <a:off x="2080110" y="1708616"/>
            <a:ext cx="10613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F8A556F-5115-4837-A1B7-C205315AA69F}"/>
              </a:ext>
            </a:extLst>
          </p:cNvPr>
          <p:cNvSpPr/>
          <p:nvPr/>
        </p:nvSpPr>
        <p:spPr>
          <a:xfrm>
            <a:off x="3677614" y="1164812"/>
            <a:ext cx="2418386" cy="6006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5ADC42D-1F3D-4EBB-B9DF-FCD91AC42548}"/>
              </a:ext>
            </a:extLst>
          </p:cNvPr>
          <p:cNvSpPr/>
          <p:nvPr/>
        </p:nvSpPr>
        <p:spPr>
          <a:xfrm>
            <a:off x="3898545" y="1190071"/>
            <a:ext cx="19924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ходьбе </a:t>
            </a:r>
          </a:p>
          <a:p>
            <a:pPr algn="ctr"/>
            <a:r>
              <a:rPr lang="ru-RU" sz="1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лыжах </a:t>
            </a:r>
            <a:endParaRPr lang="ru-RU" sz="14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680D50-D99C-4A31-8541-D85C4790E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49948">
            <a:off x="4477252" y="4746273"/>
            <a:ext cx="1566808" cy="156071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254AF35F-4901-4780-90C9-429149B5EC8A}"/>
              </a:ext>
            </a:extLst>
          </p:cNvPr>
          <p:cNvSpPr/>
          <p:nvPr/>
        </p:nvSpPr>
        <p:spPr>
          <a:xfrm>
            <a:off x="2713412" y="5921744"/>
            <a:ext cx="2654730" cy="781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9997399-9C89-4547-A78B-AE19EBD1B736}"/>
              </a:ext>
            </a:extLst>
          </p:cNvPr>
          <p:cNvSpPr/>
          <p:nvPr/>
        </p:nvSpPr>
        <p:spPr>
          <a:xfrm>
            <a:off x="3298844" y="6015222"/>
            <a:ext cx="18244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</a:p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етских тренажёров</a:t>
            </a:r>
          </a:p>
        </p:txBody>
      </p:sp>
    </p:spTree>
    <p:extLst>
      <p:ext uri="{BB962C8B-B14F-4D97-AF65-F5344CB8AC3E}">
        <p14:creationId xmlns:p14="http://schemas.microsoft.com/office/powerpoint/2010/main" val="38254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BB78F-2030-4782-B403-F3A1CB699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5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FB9E8-C0AA-4440-A4CB-86FA55F4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1" y="231251"/>
            <a:ext cx="3347712" cy="2714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CBF63B-3D2F-4B6D-ADD7-DD646876D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4" y="3912036"/>
            <a:ext cx="3461716" cy="25804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A23B15-FB25-47FA-AB0F-714271FD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27" y="2025258"/>
            <a:ext cx="3103999" cy="23641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0EC763-8F52-419F-8F30-3E0921B40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77" y="172374"/>
            <a:ext cx="3227276" cy="23452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112911-96E9-42DF-8174-1CAAEB7F1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84" y="4144890"/>
            <a:ext cx="3227276" cy="25804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7FC2A5-95A3-4CB4-B06B-22615FC2BC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17" y="2025258"/>
            <a:ext cx="3471948" cy="26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D737E-C74C-4D29-A7D4-E981C863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55DFE-2232-4CB9-A05F-8EC9282F9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9" y="0"/>
            <a:ext cx="3290888" cy="3963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33534F-5926-43AF-9140-B67A65D4F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18" y="3007532"/>
            <a:ext cx="2860593" cy="36574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32CA66-4BD5-4391-9D93-413AD98AB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60" y="278445"/>
            <a:ext cx="3361339" cy="3406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7B843B-12ED-40A3-89D3-4A2575493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73" y="2952774"/>
            <a:ext cx="2933058" cy="36814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0D5E7-5390-4167-9935-A62E5B96C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15" y="237977"/>
            <a:ext cx="3361339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38A513-AE1B-41AC-9924-CE4A295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1FEF87-7AA9-42F2-97DD-8E335F7AF3FA}"/>
              </a:ext>
            </a:extLst>
          </p:cNvPr>
          <p:cNvSpPr/>
          <p:nvPr/>
        </p:nvSpPr>
        <p:spPr>
          <a:xfrm>
            <a:off x="3008855" y="184378"/>
            <a:ext cx="6412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субъектами образовательного пространства:</a:t>
            </a:r>
          </a:p>
          <a:p>
            <a:pPr algn="ctr"/>
            <a:r>
              <a:rPr lang="ru-RU" sz="2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педагоги</a:t>
            </a:r>
            <a:endParaRPr lang="ru-RU" sz="20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C7C807-1534-433D-8B9F-527E49EAFEB5}"/>
              </a:ext>
            </a:extLst>
          </p:cNvPr>
          <p:cNvSpPr/>
          <p:nvPr/>
        </p:nvSpPr>
        <p:spPr>
          <a:xfrm>
            <a:off x="192900" y="81769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деятельность: «Здоровым быть здорово!», </a:t>
            </a:r>
          </a:p>
          <a:p>
            <a:pPr algn="ctr"/>
            <a:r>
              <a:rPr lang="ru-RU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«Производственная гимнастика на территории ЯНАО»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233CC38-26CE-4B6B-ADAE-FE7D71F79ABA}"/>
              </a:ext>
            </a:extLst>
          </p:cNvPr>
          <p:cNvSpPr/>
          <p:nvPr/>
        </p:nvSpPr>
        <p:spPr>
          <a:xfrm>
            <a:off x="4232995" y="3555240"/>
            <a:ext cx="2808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«Клуба отцов»</a:t>
            </a:r>
            <a:endParaRPr lang="ru-RU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3AEA024-D185-4A6D-8D3F-DB64BB77DCB1}"/>
              </a:ext>
            </a:extLst>
          </p:cNvPr>
          <p:cNvSpPr/>
          <p:nvPr/>
        </p:nvSpPr>
        <p:spPr>
          <a:xfrm>
            <a:off x="250616" y="3607688"/>
            <a:ext cx="29188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</a:t>
            </a:r>
            <a:endParaRPr lang="ru-RU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B8DFCA6-5FFA-476C-A06F-88EC0271BAC0}"/>
              </a:ext>
            </a:extLst>
          </p:cNvPr>
          <p:cNvSpPr/>
          <p:nvPr/>
        </p:nvSpPr>
        <p:spPr>
          <a:xfrm>
            <a:off x="8104575" y="3638542"/>
            <a:ext cx="37368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с педагогом-психологом</a:t>
            </a:r>
            <a:endParaRPr lang="ru-RU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F0E06-012B-40F1-B872-9A3797EB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" y="1308910"/>
            <a:ext cx="2426796" cy="18893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2E15C6-97B9-40E6-9846-D3EF41CA6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5" y="1244241"/>
            <a:ext cx="2038350" cy="220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6338BA-9623-4A59-A99E-64002380D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1" y="4027625"/>
            <a:ext cx="1995840" cy="26670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6A2FB2-CCA0-4ABB-B680-20DE68B35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56" y="4253885"/>
            <a:ext cx="2318533" cy="23588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16EE6A-7506-44D9-9445-49A00B8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63" y="4775024"/>
            <a:ext cx="2253895" cy="18045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F942B8-5403-4DBE-BB92-C0813A4E2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57" y="4044479"/>
            <a:ext cx="2197951" cy="16965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3343B3-43C5-40DD-8319-B1160B14D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84" y="4826549"/>
            <a:ext cx="2455880" cy="19021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8360C22-D0AF-44DE-929F-568D2C6D7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1" y="1538303"/>
            <a:ext cx="2628077" cy="19564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5002154-C102-4CA4-AB27-C6E7E4E5A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59" y="1607854"/>
            <a:ext cx="2587954" cy="19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90169-CD57-42FA-BA85-05B9DAA2A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6B8E1A-C0C0-4714-93DE-9DC694B7CC55}"/>
              </a:ext>
            </a:extLst>
          </p:cNvPr>
          <p:cNvSpPr/>
          <p:nvPr/>
        </p:nvSpPr>
        <p:spPr>
          <a:xfrm>
            <a:off x="2764735" y="177080"/>
            <a:ext cx="6662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программно-индикаторных комплексов</a:t>
            </a:r>
          </a:p>
          <a:p>
            <a:pPr algn="ctr"/>
            <a:r>
              <a:rPr lang="ru-RU" sz="2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«Волна», «Экватор»</a:t>
            </a:r>
            <a:endParaRPr lang="ru-RU" sz="20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A65A1-8E69-4B0F-9E2E-9491A6B7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85" y="1601268"/>
            <a:ext cx="1461522" cy="1856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5A704C-EE06-4B4A-9CED-535D319595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3" y="1052920"/>
            <a:ext cx="1314590" cy="14313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68719-58E3-41E9-A608-574909AEA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4" y="1587025"/>
            <a:ext cx="1654938" cy="17945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CAC12E-9308-498D-A236-F55573A44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17" y="1768611"/>
            <a:ext cx="1676883" cy="17945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12F39A-2E9D-4453-8DB7-F2D69B768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64" y="884966"/>
            <a:ext cx="1902702" cy="2184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9054" y="3636463"/>
            <a:ext cx="501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сенсорной комнаты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9B889C-452B-4E93-A5D3-888C1429E6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8" y="4530436"/>
            <a:ext cx="1685714" cy="2047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556561-464F-4085-84F5-B9D394098C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37" y="4252788"/>
            <a:ext cx="1672578" cy="20422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4A9120-042C-4F47-BBBB-31A45B7A8B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3" y="4412555"/>
            <a:ext cx="2226249" cy="172052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3804FA6-711A-49E0-8B91-61167102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59" y="4252788"/>
            <a:ext cx="1509971" cy="187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9272F8-0B3A-4E3D-A090-58A8FA5E6D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7" y="4366136"/>
            <a:ext cx="1613619" cy="21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0C4F1-3511-4A52-8486-1BE778DF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6B968-3009-4C9C-A928-023EEAAAF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7" y="1255981"/>
            <a:ext cx="2419506" cy="2101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FFC966-3DF8-4493-B189-BD3A09C0483D}"/>
              </a:ext>
            </a:extLst>
          </p:cNvPr>
          <p:cNvSpPr/>
          <p:nvPr/>
        </p:nvSpPr>
        <p:spPr>
          <a:xfrm>
            <a:off x="773556" y="397158"/>
            <a:ext cx="10644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доступного образовательного пространства в ДОУ</a:t>
            </a:r>
            <a:endParaRPr lang="ru-RU" sz="28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1D42FE-3F32-4EC1-8A29-0EBDE0CC4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" y="4021091"/>
            <a:ext cx="2419505" cy="24244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FEEAD8-FC1C-4047-8CB0-39CBD478F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21" y="1255981"/>
            <a:ext cx="2705389" cy="35217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3FB8CA-2656-45FE-8B87-38FC95EAC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98" y="1829918"/>
            <a:ext cx="2512781" cy="3268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18C08B-6213-4671-87C8-6EBBE0AB8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67" y="953154"/>
            <a:ext cx="2188848" cy="28545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3954E1-4F88-4502-8807-9521A7366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1" y="4147930"/>
            <a:ext cx="2362272" cy="24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AF6A9-2BA3-4ECB-8A3C-0542E546D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FD3A0D-0BE6-42F0-A764-AB6D26ACE459}"/>
              </a:ext>
            </a:extLst>
          </p:cNvPr>
          <p:cNvSpPr/>
          <p:nvPr/>
        </p:nvSpPr>
        <p:spPr>
          <a:xfrm>
            <a:off x="58189" y="171126"/>
            <a:ext cx="119969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идей создания психологически </a:t>
            </a:r>
            <a:r>
              <a:rPr lang="ru-RU" sz="16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 </a:t>
            </a:r>
            <a:r>
              <a:rPr lang="ru-RU" sz="1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безопасной среды в ДОУ</a:t>
            </a:r>
            <a:endParaRPr lang="ru-RU" sz="16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083FE8-156C-49C5-BCFA-89EEA226C08A}"/>
              </a:ext>
            </a:extLst>
          </p:cNvPr>
          <p:cNvSpPr/>
          <p:nvPr/>
        </p:nvSpPr>
        <p:spPr>
          <a:xfrm>
            <a:off x="2848445" y="515087"/>
            <a:ext cx="6124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положительной Я-концепции</a:t>
            </a:r>
            <a:endParaRPr lang="ru-RU" sz="2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7D1B73-B88D-4A97-AA36-DC68C69515E9}"/>
              </a:ext>
            </a:extLst>
          </p:cNvPr>
          <p:cNvSpPr/>
          <p:nvPr/>
        </p:nvSpPr>
        <p:spPr>
          <a:xfrm>
            <a:off x="2779337" y="975137"/>
            <a:ext cx="32453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«Ладошки, звёздочки успехов»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B0614D-05A3-4D16-8D14-9D6EFC58A6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15" y="1349979"/>
            <a:ext cx="1545974" cy="115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6E9245-8991-4464-8770-F8747CE96407}"/>
              </a:ext>
            </a:extLst>
          </p:cNvPr>
          <p:cNvSpPr/>
          <p:nvPr/>
        </p:nvSpPr>
        <p:spPr>
          <a:xfrm>
            <a:off x="286096" y="923108"/>
            <a:ext cx="227857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люблю, умею, могу…»</a:t>
            </a:r>
            <a:endParaRPr lang="ru-RU" sz="1400" b="1" cap="none" spc="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D3745-AD59-476D-A924-F489853DFD25}"/>
              </a:ext>
            </a:extLst>
          </p:cNvPr>
          <p:cNvSpPr txBox="1"/>
          <p:nvPr/>
        </p:nvSpPr>
        <p:spPr>
          <a:xfrm>
            <a:off x="6033475" y="977567"/>
            <a:ext cx="6208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Предоставление возможности старшим дошкольникам для</a:t>
            </a:r>
          </a:p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выбора деятельности </a:t>
            </a:r>
            <a:r>
              <a:rPr lang="ru-RU" sz="1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 самооценки 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разных  её видах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FBFC67-A160-47EB-ADBA-99F9FB242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9" y="1289585"/>
            <a:ext cx="1748500" cy="13563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4E80C9-4BA8-41E7-BF76-B553E2AEA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09" y="1264873"/>
            <a:ext cx="1627974" cy="12595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9D6F92-398D-44FA-A507-5570494B9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68" y="1525787"/>
            <a:ext cx="1804172" cy="14851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F000A5-6BCB-4BA1-AEE9-99A8AA7C7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75" y="1585697"/>
            <a:ext cx="1883242" cy="15182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901417" y="26112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Стенды</a:t>
            </a:r>
          </a:p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«Моё настроение», «Здравствуйте, я пришёл!» и т.д.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D0E452-5451-4017-9979-AD132E24F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0" y="3120488"/>
            <a:ext cx="1178330" cy="15121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F0E945-3BC1-4BC6-811B-B3A8B9075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11" y="3188850"/>
            <a:ext cx="1173117" cy="15121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2735" y="2648727"/>
            <a:ext cx="2106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Персональные выставки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B4D514-4437-472E-AFD4-2F83AE61F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10" y="3069278"/>
            <a:ext cx="1341712" cy="12060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CF1426D-E0F7-4587-A646-C0F11EF43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67" y="3010905"/>
            <a:ext cx="1309937" cy="12865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4910" y="3188850"/>
            <a:ext cx="2638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Центр уединения и релаксации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BCC70-1F37-4549-A020-02C608165A18}"/>
              </a:ext>
            </a:extLst>
          </p:cNvPr>
          <p:cNvSpPr txBox="1"/>
          <p:nvPr/>
        </p:nvSpPr>
        <p:spPr>
          <a:xfrm>
            <a:off x="6033475" y="3469529"/>
            <a:ext cx="6308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Зонирование</a:t>
            </a:r>
            <a:r>
              <a:rPr lang="ru-RU" sz="14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8190" y="3691917"/>
            <a:ext cx="3232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зона психологического уединения</a:t>
            </a:r>
            <a:r>
              <a:rPr lang="ru-RU" sz="11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  <a:endParaRPr lang="ru-RU" sz="1400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5924" y="3944945"/>
            <a:ext cx="3236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она </a:t>
            </a:r>
            <a:r>
              <a:rPr lang="ru-RU" sz="1400" b="1" dirty="0" err="1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саморегуляции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 релаксации</a:t>
            </a:r>
            <a:endParaRPr lang="ru-RU" sz="1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8190" y="41510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зона 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развития коммуникативных навыков </a:t>
            </a:r>
            <a:endParaRPr lang="ru-RU" sz="1400" b="1" dirty="0" smtClean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1400" b="1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                 и </a:t>
            </a:r>
            <a:r>
              <a:rPr lang="ru-RU" sz="1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эмоционального развития</a:t>
            </a:r>
            <a:endParaRPr lang="ru-RU" sz="1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57C9A7-182C-4AEF-821C-3A297711F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1" y="5235998"/>
            <a:ext cx="2150341" cy="154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2F02F8-B42C-4958-9199-9215054829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87" y="5391437"/>
            <a:ext cx="1737445" cy="13427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1A1E92-8EF4-4A5D-8E8E-D092F9B2C8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83" y="4771694"/>
            <a:ext cx="1339352" cy="196249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1C0C7B-ACFD-4049-A130-7B7646DA51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91" y="5318766"/>
            <a:ext cx="1734407" cy="13335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A0184FD-D50F-413D-A446-0C8D5051D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78" y="5137848"/>
            <a:ext cx="2017826" cy="151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65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66E6C-B497-411A-BD5D-88E3C40A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711412-81BA-4AA1-85F2-C7C34415D3BD}"/>
              </a:ext>
            </a:extLst>
          </p:cNvPr>
          <p:cNvSpPr txBox="1"/>
          <p:nvPr/>
        </p:nvSpPr>
        <p:spPr>
          <a:xfrm>
            <a:off x="294861" y="239404"/>
            <a:ext cx="11181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</a:t>
            </a:r>
            <a:r>
              <a:rPr lang="ru-RU" sz="28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фотогазет и коллективных работ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048400-04EB-4720-8BA3-C7658E165B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92" y="862029"/>
            <a:ext cx="2052923" cy="15810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A56E4B-E171-44CD-A5A8-BC7D65CC52CF}"/>
              </a:ext>
            </a:extLst>
          </p:cNvPr>
          <p:cNvSpPr txBox="1"/>
          <p:nvPr/>
        </p:nvSpPr>
        <p:spPr>
          <a:xfrm>
            <a:off x="708991" y="3984353"/>
            <a:ext cx="10774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индивидуальных фотоальбомов, календарей, плакатов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88D00E-3389-4E0C-8CA4-B5C03ED89C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5" y="4634072"/>
            <a:ext cx="2398654" cy="193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898426-AE68-4C9C-9595-03BC26D9E5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02" y="4570131"/>
            <a:ext cx="1577203" cy="206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C1331-BE23-4437-A8AC-BA6F8C31B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0" y="779174"/>
            <a:ext cx="2553437" cy="19814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28C0D3-CDE3-4486-A939-1E584E032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99" y="692481"/>
            <a:ext cx="2553437" cy="19201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12B01-8BA0-4626-85FE-16CD13699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12" y="2192643"/>
            <a:ext cx="2057400" cy="1790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03E66E-DC03-48A7-A6B8-2A0543AC9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92" y="706142"/>
            <a:ext cx="2715825" cy="21099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BD4FDD-B8CD-4BF1-AC50-4A3DDACC9CB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05" y="2078837"/>
            <a:ext cx="1976249" cy="167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74E280-8D5C-4C85-8A42-9F69672C13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01" y="2227199"/>
            <a:ext cx="1980344" cy="16796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FBF8BEF-32B5-4A8B-9047-CBB8B08C92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68" y="4582962"/>
            <a:ext cx="1750473" cy="20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7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343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Шипова</dc:creator>
  <cp:lastModifiedBy>Светлана</cp:lastModifiedBy>
  <cp:revision>75</cp:revision>
  <dcterms:created xsi:type="dcterms:W3CDTF">2020-08-24T06:22:26Z</dcterms:created>
  <dcterms:modified xsi:type="dcterms:W3CDTF">2020-09-20T06:34:23Z</dcterms:modified>
</cp:coreProperties>
</file>