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73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7" r:id="rId17"/>
    <p:sldId id="276" r:id="rId18"/>
    <p:sldId id="275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avatars.mds.yandex.net/i?id=85c2718dbeaa48a8773bb98bc9780ad2-4835198-images-thumbs&amp;n=1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-428652"/>
            <a:ext cx="5486400" cy="4286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3429000"/>
            <a:ext cx="2857520" cy="314327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ПРОЕКТ</a:t>
            </a:r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2110" dirty="0" smtClean="0"/>
              <a:t> подготовила</a:t>
            </a:r>
            <a:r>
              <a:rPr lang="ru-RU" sz="2110" dirty="0" smtClean="0"/>
              <a:t>  воспитатель </a:t>
            </a:r>
            <a:r>
              <a:rPr lang="ru-RU" sz="2110" dirty="0" smtClean="0"/>
              <a:t>:</a:t>
            </a:r>
            <a:r>
              <a:rPr lang="ru-RU" sz="2110" dirty="0" err="1" smtClean="0"/>
              <a:t>Осадченко</a:t>
            </a:r>
            <a:r>
              <a:rPr lang="ru-RU" sz="2110" dirty="0" smtClean="0"/>
              <a:t> Ольга Николаевна.  Детский сад  МБДОУ №31 «</a:t>
            </a:r>
            <a:r>
              <a:rPr lang="ru-RU" sz="2110" dirty="0" err="1" smtClean="0"/>
              <a:t>Чебурашка</a:t>
            </a:r>
            <a:r>
              <a:rPr lang="ru-RU" sz="2110" dirty="0" smtClean="0"/>
              <a:t>»  группа раннего возраста</a:t>
            </a:r>
            <a:endParaRPr lang="ru-RU" sz="211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i?id=1866af45b5f313b2fba0e2d0cd22eafa-351475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Ольга Осадченко\Desktop\slide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00042"/>
            <a:ext cx="6242050" cy="4675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i?id=1866af45b5f313b2fba0e2d0cd22eafa-351475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1" name="Picture 3" descr="C:\Users\Ольга Осадченко\Desktop\slide-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0042"/>
            <a:ext cx="750099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i?id=1866af45b5f313b2fba0e2d0cd22eafa-351475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Ольга Осадченко\Desktop\slide-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7000924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1866af45b5f313b2fba0e2d0cd22eafa-351475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Ольга Осадченко\Desktop\slide-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7643866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1866af45b5f313b2fba0e2d0cd22eafa-351475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Users\Ольга Осадченко\Desktop\slide-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6956430" cy="4675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i?id=5654754a0856b019e790665d3b17f3a6600f3f16-483551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1668966760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4500594" cy="2714644"/>
          </a:xfrm>
          <a:prstGeom prst="rect">
            <a:avLst/>
          </a:prstGeom>
        </p:spPr>
      </p:pic>
      <p:pic>
        <p:nvPicPr>
          <p:cNvPr id="3" name="Рисунок 2" descr="1668684386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143248"/>
            <a:ext cx="4572064" cy="3178991"/>
          </a:xfrm>
          <a:prstGeom prst="rect">
            <a:avLst/>
          </a:prstGeom>
        </p:spPr>
      </p:pic>
      <p:pic>
        <p:nvPicPr>
          <p:cNvPr id="4" name="Рисунок 3" descr="16689667608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286124"/>
            <a:ext cx="3429024" cy="3000396"/>
          </a:xfrm>
          <a:prstGeom prst="rect">
            <a:avLst/>
          </a:prstGeom>
        </p:spPr>
      </p:pic>
      <p:pic>
        <p:nvPicPr>
          <p:cNvPr id="5" name="Рисунок 4" descr="16689667609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214290"/>
            <a:ext cx="3500430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i?id=5654754a0856b019e790665d3b17f3a6600f3f16-483551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1669140333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4286280" cy="2786082"/>
          </a:xfrm>
          <a:prstGeom prst="rect">
            <a:avLst/>
          </a:prstGeom>
        </p:spPr>
      </p:pic>
      <p:pic>
        <p:nvPicPr>
          <p:cNvPr id="4" name="Рисунок 3" descr="16691403334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429000"/>
            <a:ext cx="3857652" cy="3228934"/>
          </a:xfrm>
          <a:prstGeom prst="rect">
            <a:avLst/>
          </a:prstGeom>
        </p:spPr>
      </p:pic>
      <p:pic>
        <p:nvPicPr>
          <p:cNvPr id="5" name="Рисунок 4" descr="16691403334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71876"/>
            <a:ext cx="4071966" cy="2714644"/>
          </a:xfrm>
          <a:prstGeom prst="rect">
            <a:avLst/>
          </a:prstGeom>
        </p:spPr>
      </p:pic>
      <p:pic>
        <p:nvPicPr>
          <p:cNvPr id="6" name="Рисунок 5" descr="16691403334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214290"/>
            <a:ext cx="3929090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i?id=5654754a0856b019e790665d3b17f3a6600f3f16-483551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1668966760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3857652" cy="2928958"/>
          </a:xfrm>
          <a:prstGeom prst="rect">
            <a:avLst/>
          </a:prstGeom>
        </p:spPr>
      </p:pic>
      <p:pic>
        <p:nvPicPr>
          <p:cNvPr id="3" name="Рисунок 2" descr="16689667609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286124"/>
            <a:ext cx="4214842" cy="3286148"/>
          </a:xfrm>
          <a:prstGeom prst="rect">
            <a:avLst/>
          </a:prstGeom>
        </p:spPr>
      </p:pic>
      <p:pic>
        <p:nvPicPr>
          <p:cNvPr id="4" name="Рисунок 3" descr="16689637463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429000"/>
            <a:ext cx="4000496" cy="3071809"/>
          </a:xfrm>
          <a:prstGeom prst="rect">
            <a:avLst/>
          </a:prstGeom>
        </p:spPr>
      </p:pic>
      <p:pic>
        <p:nvPicPr>
          <p:cNvPr id="5" name="Рисунок 4" descr="16689637464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214290"/>
            <a:ext cx="4071966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i?id=5654754a0856b019e790665d3b17f3a6600f3f16-483551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1668963746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285728"/>
            <a:ext cx="3643338" cy="2714644"/>
          </a:xfrm>
          <a:prstGeom prst="rect">
            <a:avLst/>
          </a:prstGeom>
        </p:spPr>
      </p:pic>
      <p:pic>
        <p:nvPicPr>
          <p:cNvPr id="3" name="Рисунок 2" descr="16691402166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071810"/>
            <a:ext cx="3214710" cy="3071786"/>
          </a:xfrm>
          <a:prstGeom prst="rect">
            <a:avLst/>
          </a:prstGeom>
        </p:spPr>
      </p:pic>
      <p:pic>
        <p:nvPicPr>
          <p:cNvPr id="4" name="Рисунок 3" descr="16691402166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071810"/>
            <a:ext cx="3429024" cy="2857520"/>
          </a:xfrm>
          <a:prstGeom prst="rect">
            <a:avLst/>
          </a:prstGeom>
        </p:spPr>
      </p:pic>
      <p:pic>
        <p:nvPicPr>
          <p:cNvPr id="5" name="Рисунок 4" descr="16691402166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4810" y="285728"/>
            <a:ext cx="4444999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5654754a0856b019e790665d3b17f3a6600f3f16-483551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16691403334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57166"/>
            <a:ext cx="4929222" cy="2857520"/>
          </a:xfrm>
          <a:prstGeom prst="rect">
            <a:avLst/>
          </a:prstGeom>
        </p:spPr>
      </p:pic>
      <p:pic>
        <p:nvPicPr>
          <p:cNvPr id="3" name="Рисунок 2" descr="16691403334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500438"/>
            <a:ext cx="4714908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avatars.mds.yandex.net/i?id=1866af45b5f313b2fba0e2d0cd22eafa-351475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pic>
        <p:nvPicPr>
          <p:cNvPr id="2" name="Picture 2" descr="https://avatars.mds.yandex.net/i?id=1866af45b5f313b2fba0e2d0cd22eafa-351475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000108"/>
            <a:ext cx="3524250" cy="3048001"/>
          </a:xfrm>
          <a:prstGeom prst="rect">
            <a:avLst/>
          </a:prstGeom>
          <a:noFill/>
        </p:spPr>
      </p:pic>
      <p:pic>
        <p:nvPicPr>
          <p:cNvPr id="2050" name="Picture 2" descr="C:\Users\Ольга Осадченко\Desktop\slid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71480"/>
            <a:ext cx="7358114" cy="5143536"/>
          </a:xfrm>
          <a:prstGeom prst="rect">
            <a:avLst/>
          </a:prstGeom>
          <a:noFill/>
        </p:spPr>
      </p:pic>
      <p:sp>
        <p:nvSpPr>
          <p:cNvPr id="16386" name="AutoShape 2" descr="C:\Users\%D0%9E%D0%BB%D1%8C%D0%B3%D0%B0 %D0%9E%D1%81%D0%B0%D0%B4%D1%87%D0%B5%D0%BD%D0%BA%D0%BE\Downloads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c6bca2253f346dbcead4cb523a3536f6-558835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avatars.mds.yandex.net/i?id=1866af45b5f313b2fba0e2d0cd22eafa-351475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s://avatars.mds.yandex.net/i?id=1866af45b5f313b2fba0e2d0cd22eafa-351475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42984"/>
            <a:ext cx="3524250" cy="3048001"/>
          </a:xfrm>
          <a:prstGeom prst="rect">
            <a:avLst/>
          </a:prstGeom>
          <a:noFill/>
        </p:spPr>
      </p:pic>
      <p:pic>
        <p:nvPicPr>
          <p:cNvPr id="3074" name="Picture 2" descr="C:\Users\Ольга Осадченко\Desktop\slide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14422"/>
            <a:ext cx="624205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i?id=1866af45b5f313b2fba0e2d0cd22eafa-351475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pic>
        <p:nvPicPr>
          <p:cNvPr id="4098" name="Picture 2" descr="C:\Users\Ольга Осадченко\Desktop\slide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071546"/>
            <a:ext cx="6242050" cy="4675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i?id=1866af45b5f313b2fba0e2d0cd22eafa-351475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Ольга Осадченко\Desktop\slide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928670"/>
            <a:ext cx="6242051" cy="4675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i?id=1866af45b5f313b2fba0e2d0cd22eafa-351475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Ольга Осадченко\Desktop\slide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28"/>
            <a:ext cx="7358114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i?id=1866af45b5f313b2fba0e2d0cd22eafa-351475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Ольга Осадченко\Desktop\slide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7"/>
            <a:ext cx="7929618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1866af45b5f313b2fba0e2d0cd22eafa-351475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Ольга Осадченко\Desktop\slide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00108"/>
            <a:ext cx="6242050" cy="4675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i?id=1866af45b5f313b2fba0e2d0cd22eafa-351475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Ольга Осадченко\Desktop\slide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357166"/>
            <a:ext cx="773075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19</Words>
  <PresentationFormat>Экран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Осадченко</dc:creator>
  <cp:lastModifiedBy>Ольга Осадченко</cp:lastModifiedBy>
  <cp:revision>21</cp:revision>
  <dcterms:created xsi:type="dcterms:W3CDTF">2022-10-10T10:45:37Z</dcterms:created>
  <dcterms:modified xsi:type="dcterms:W3CDTF">2022-11-22T18:43:13Z</dcterms:modified>
</cp:coreProperties>
</file>