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  <p:sldId id="274" r:id="rId16"/>
    <p:sldId id="272" r:id="rId17"/>
    <p:sldId id="275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6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1401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571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2896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09378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426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92458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6223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2195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04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132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390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286705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083002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392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122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515021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065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7B13EA6-E131-42AD-A3D2-2816A0A7DCA6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D720C39-A60B-44AC-B555-197C590A0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033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wnloads\&#1048;&#1089;&#1094;&#1077;&#1083;&#1103;&#1102;&#1097;&#1072;&#1103;%20&#1052;&#1091;&#1079;&#1099;&#1082;&#1072;%20&#1052;&#1072;&#1089;&#1090;&#1077;&#1088;,%20&#1057;&#1087;&#1072;%20&#1052;&#1091;&#1079;&#1099;&#1082;&#1072;%20&#1052;&#1072;&#1089;&#1090;&#1077;&#1088;%20-%20&#1057;&#1091;&#1087;&#1077;&#1088;%20&#1088;&#1077;&#1083;&#1072;&#1082;&#1089;%20&#1089;&#1087;&#1086;&#1082;&#1086;&#1081;&#1085;&#1072;&#1103;%20&#1084;&#1091;&#1079;&#1099;&#1082;&#1072;_(OOMUSIC.ru).mp3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383" y="235527"/>
            <a:ext cx="9559636" cy="3338947"/>
          </a:xfrm>
        </p:spPr>
        <p:txBody>
          <a:bodyPr>
            <a:noAutofit/>
          </a:bodyPr>
          <a:lstStyle/>
          <a:p>
            <a:r>
              <a:rPr lang="ru-RU" sz="3200" dirty="0" smtClean="0"/>
              <a:t>Тема «Традиционные и не традиционные методы </a:t>
            </a:r>
            <a:r>
              <a:rPr lang="ru-RU" sz="3200" dirty="0" err="1" smtClean="0"/>
              <a:t>здоровьесберегающие</a:t>
            </a:r>
            <a:r>
              <a:rPr lang="ru-RU" sz="3200" dirty="0" smtClean="0"/>
              <a:t> технологии оздоровление детей»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9192492" cy="66754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1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95" y="65641"/>
            <a:ext cx="4769822" cy="34749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16" y="2980214"/>
            <a:ext cx="5031222" cy="3768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14" y="65641"/>
            <a:ext cx="5322847" cy="3992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349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" y="0"/>
            <a:ext cx="6733308" cy="640079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Здоровье детей в детском саду — это ответственность и персонала сада, и родителей. Общими усилиями нужно постараться создать детям все условия для правильного и здорового развития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19" y="706580"/>
            <a:ext cx="4009962" cy="54448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27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45"/>
            <a:ext cx="5749636" cy="57496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9" y="2623800"/>
            <a:ext cx="6220691" cy="4234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20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4" y="152400"/>
            <a:ext cx="9080067" cy="160712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1.Теоретическая часть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78" y="2165085"/>
            <a:ext cx="5148803" cy="4120260"/>
          </a:xfrm>
        </p:spPr>
      </p:pic>
    </p:spTree>
    <p:extLst>
      <p:ext uri="{BB962C8B-B14F-4D97-AF65-F5344CB8AC3E}">
        <p14:creationId xmlns="" xmlns:p14="http://schemas.microsoft.com/office/powerpoint/2010/main" val="27061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82" y="-193964"/>
            <a:ext cx="9121630" cy="1939637"/>
          </a:xfrm>
        </p:spPr>
        <p:txBody>
          <a:bodyPr/>
          <a:lstStyle/>
          <a:p>
            <a:r>
              <a:rPr lang="ru-RU" dirty="0" smtClean="0"/>
              <a:t>2 ЧАСТЬ</a:t>
            </a:r>
            <a:r>
              <a:rPr lang="ru-RU" dirty="0"/>
              <a:t>: «ПРАКТИЧЕСКАЯ»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1448207"/>
            <a:ext cx="4281054" cy="5036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03" y="2147897"/>
            <a:ext cx="6001186" cy="3934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8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5132"/>
            <a:ext cx="7158446" cy="1580606"/>
          </a:xfrm>
        </p:spPr>
        <p:txBody>
          <a:bodyPr/>
          <a:lstStyle/>
          <a:p>
            <a:r>
              <a:rPr lang="ru-RU" dirty="0" smtClean="0"/>
              <a:t>Релаксация</a:t>
            </a:r>
            <a:endParaRPr lang="ru-RU" dirty="0"/>
          </a:p>
        </p:txBody>
      </p:sp>
      <p:pic>
        <p:nvPicPr>
          <p:cNvPr id="5" name="Рисунок 4" descr="yo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828" y="1981765"/>
            <a:ext cx="11351623" cy="465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138546"/>
            <a:ext cx="9024648" cy="1607127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Релаксация»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7636" cy="6980758"/>
          </a:xfrm>
          <a:prstGeom prst="rect">
            <a:avLst/>
          </a:prstGeom>
        </p:spPr>
      </p:pic>
      <p:pic>
        <p:nvPicPr>
          <p:cNvPr id="5" name="Исцеляющая Музыка Мастер, Спа Музыка Мастер - Супер релакс спокойная музыка_(OO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887200" y="431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66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ale_2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48" y="1066800"/>
            <a:ext cx="9872952" cy="2971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bg1"/>
                </a:solidFill>
              </a:rPr>
              <a:t>СПАСИБО ЗА ВНИМАНИЕ !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8" y="3552921"/>
            <a:ext cx="3686175" cy="2181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3691033"/>
            <a:ext cx="1714500" cy="190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59" y="1066800"/>
            <a:ext cx="1103966" cy="721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47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288981" cy="68580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Цель</a:t>
            </a:r>
            <a:r>
              <a:rPr lang="ru-RU" sz="3200" dirty="0">
                <a:solidFill>
                  <a:schemeClr val="bg1"/>
                </a:solidFill>
              </a:rPr>
              <a:t>: Повысить знания педагогов о значении </a:t>
            </a:r>
            <a:r>
              <a:rPr lang="ru-RU" sz="3200" dirty="0" err="1">
                <a:solidFill>
                  <a:schemeClr val="bg1"/>
                </a:solidFill>
              </a:rPr>
              <a:t>здоровьесберегающих</a:t>
            </a:r>
            <a:r>
              <a:rPr lang="ru-RU" sz="3200" dirty="0">
                <a:solidFill>
                  <a:schemeClr val="bg1"/>
                </a:solidFill>
              </a:rPr>
              <a:t> технологий в жизни детей. Ознакомить с новыми методами оздоровления детей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Задачи: Освоение на практике новых </a:t>
            </a:r>
            <a:r>
              <a:rPr lang="ru-RU" sz="3200" dirty="0" err="1">
                <a:solidFill>
                  <a:schemeClr val="bg1"/>
                </a:solidFill>
              </a:rPr>
              <a:t>здоровьесберегающих</a:t>
            </a:r>
            <a:r>
              <a:rPr lang="ru-RU" sz="3200" dirty="0">
                <a:solidFill>
                  <a:schemeClr val="bg1"/>
                </a:solidFill>
              </a:rPr>
              <a:t> технологий.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6" y="3117273"/>
            <a:ext cx="3740727" cy="37407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57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135091"/>
          </a:xfrm>
        </p:spPr>
      </p:pic>
    </p:spTree>
    <p:extLst>
      <p:ext uri="{BB962C8B-B14F-4D97-AF65-F5344CB8AC3E}">
        <p14:creationId xmlns="" xmlns:p14="http://schemas.microsoft.com/office/powerpoint/2010/main" val="40303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399"/>
            <a:ext cx="8811491" cy="170411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Здоровье детей – это забота всех.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3" y="2341418"/>
            <a:ext cx="4713235" cy="4367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53" y="1230728"/>
            <a:ext cx="5689537" cy="5052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95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5" y="207818"/>
            <a:ext cx="9024648" cy="14824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33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2" y="110837"/>
            <a:ext cx="8963890" cy="3020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Здоровый </a:t>
            </a:r>
            <a:r>
              <a:rPr lang="ru-RU" sz="2800" dirty="0">
                <a:solidFill>
                  <a:schemeClr val="bg1"/>
                </a:solidFill>
              </a:rPr>
              <a:t>ребенок – как правило, жизнерадостный, активный, любознательный, выносливый, с достаточно высоким уровнем физического и интеллектуального развития.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2930235"/>
            <a:ext cx="5015345" cy="37615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3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8" y="226072"/>
            <a:ext cx="3763619" cy="3763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21" y="226072"/>
            <a:ext cx="5389739" cy="3473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62" y="3394364"/>
            <a:ext cx="4911293" cy="3275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03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218613" cy="447501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«Традиционные </a:t>
            </a:r>
            <a:r>
              <a:rPr lang="ru-RU" dirty="0" err="1">
                <a:solidFill>
                  <a:schemeClr val="bg1"/>
                </a:solidFill>
              </a:rPr>
              <a:t>здоровьесберегабщие</a:t>
            </a:r>
            <a:r>
              <a:rPr lang="ru-RU" dirty="0">
                <a:solidFill>
                  <a:schemeClr val="bg1"/>
                </a:solidFill>
              </a:rPr>
              <a:t> технологии» -это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  утренняя гимнастика</a:t>
            </a:r>
          </a:p>
          <a:p>
            <a:r>
              <a:rPr lang="ru-RU" dirty="0">
                <a:solidFill>
                  <a:schemeClr val="bg1"/>
                </a:solidFill>
              </a:rPr>
              <a:t>    физкультурные занятия</a:t>
            </a:r>
          </a:p>
          <a:p>
            <a:r>
              <a:rPr lang="ru-RU" dirty="0">
                <a:solidFill>
                  <a:schemeClr val="bg1"/>
                </a:solidFill>
              </a:rPr>
              <a:t>    спортивные развлечения, праздники</a:t>
            </a:r>
          </a:p>
          <a:p>
            <a:r>
              <a:rPr lang="ru-RU" dirty="0">
                <a:solidFill>
                  <a:schemeClr val="bg1"/>
                </a:solidFill>
              </a:rPr>
              <a:t>    подвижные и спортивные </a:t>
            </a:r>
            <a:r>
              <a:rPr lang="ru-RU" dirty="0" smtClean="0">
                <a:solidFill>
                  <a:schemeClr val="bg1"/>
                </a:solidFill>
              </a:rPr>
              <a:t>игры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прогулка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2237510"/>
            <a:ext cx="5469136" cy="4259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91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2" y="96982"/>
            <a:ext cx="9121630" cy="420408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«Нетрадиционные </a:t>
            </a:r>
            <a:r>
              <a:rPr lang="ru-RU" dirty="0" err="1">
                <a:solidFill>
                  <a:schemeClr val="bg1"/>
                </a:solidFill>
              </a:rPr>
              <a:t>здоровьесберегающие</a:t>
            </a:r>
            <a:r>
              <a:rPr lang="ru-RU" dirty="0">
                <a:solidFill>
                  <a:schemeClr val="bg1"/>
                </a:solidFill>
              </a:rPr>
              <a:t> технологии» - это</a:t>
            </a:r>
          </a:p>
          <a:p>
            <a:r>
              <a:rPr lang="ru-RU" dirty="0">
                <a:solidFill>
                  <a:schemeClr val="bg1"/>
                </a:solidFill>
              </a:rPr>
              <a:t> динамические паузы (комплексы физ. минуток, которые могут включать дыхательную, пальчиковую, артикуляционную гимнастику, гимнастику для глаз и т.д.)</a:t>
            </a:r>
          </a:p>
          <a:p>
            <a:r>
              <a:rPr lang="ru-RU" dirty="0">
                <a:solidFill>
                  <a:schemeClr val="bg1"/>
                </a:solidFill>
              </a:rPr>
              <a:t>    музыкотерапия</a:t>
            </a:r>
          </a:p>
          <a:p>
            <a:r>
              <a:rPr lang="ru-RU" dirty="0">
                <a:solidFill>
                  <a:schemeClr val="bg1"/>
                </a:solidFill>
              </a:rPr>
              <a:t>    </a:t>
            </a:r>
            <a:r>
              <a:rPr lang="ru-RU" dirty="0" err="1">
                <a:solidFill>
                  <a:schemeClr val="bg1"/>
                </a:solidFill>
              </a:rPr>
              <a:t>сказкотерапия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2" y="2288309"/>
            <a:ext cx="4243627" cy="4264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03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95</TotalTime>
  <Words>174</Words>
  <Application>Microsoft Office PowerPoint</Application>
  <PresentationFormat>Произвольный</PresentationFormat>
  <Paragraphs>22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Сектор</vt:lpstr>
      <vt:lpstr>Тема «Традиционные и не традиционные методы здоровьесберегающие технологии оздоровление детей»</vt:lpstr>
      <vt:lpstr>Слайд 2</vt:lpstr>
      <vt:lpstr>Слайд 3</vt:lpstr>
      <vt:lpstr> Здоровье детей – это забота всех.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1.Теоретическая часть  </vt:lpstr>
      <vt:lpstr>2 ЧАСТЬ: «ПРАКТИЧЕСКАЯ»</vt:lpstr>
      <vt:lpstr>Релаксация</vt:lpstr>
      <vt:lpstr>«Релаксация»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«Традиционные и не традиционные методы здоровьесберегающие технологии оздоровление детей»</dc:title>
  <dc:creator>Крис</dc:creator>
  <cp:lastModifiedBy>user</cp:lastModifiedBy>
  <cp:revision>12</cp:revision>
  <dcterms:created xsi:type="dcterms:W3CDTF">2020-11-09T10:32:18Z</dcterms:created>
  <dcterms:modified xsi:type="dcterms:W3CDTF">2020-11-21T11:26:12Z</dcterms:modified>
</cp:coreProperties>
</file>