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7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8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9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8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5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8109-12C2-4341-8A31-4C0851C91DA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8219-31A3-4AB3-9B38-9F911BAD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45232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5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Развивающая предметно-пространственная среда в кабинете учителя логопеда ДОО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7496" y="5767822"/>
            <a:ext cx="3736504" cy="11045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МБДОУ Д/С №10 г. Александров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Васькова Ольга Александровна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68" y="4681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62880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Gabriola" pitchFamily="82" charset="0"/>
              </a:rPr>
              <a:t>Зона </a:t>
            </a:r>
            <a:r>
              <a:rPr lang="ru-RU" b="1" i="1" dirty="0" err="1" smtClean="0">
                <a:latin typeface="Gabriola" pitchFamily="82" charset="0"/>
              </a:rPr>
              <a:t>звукопостановки</a:t>
            </a:r>
            <a:endParaRPr lang="ru-RU" b="1" i="1" dirty="0"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4549" y="3270368"/>
            <a:ext cx="3050958" cy="40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167"/>
            <a:ext cx="279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3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Gabriola" pitchFamily="82" charset="0"/>
              </a:rPr>
              <a:t>Зона </a:t>
            </a:r>
            <a:r>
              <a:rPr lang="ru-RU" b="1" i="1" dirty="0" err="1" smtClean="0">
                <a:latin typeface="Gabriola" pitchFamily="82" charset="0"/>
              </a:rPr>
              <a:t>звуко</a:t>
            </a:r>
            <a:r>
              <a:rPr lang="ru-RU" b="1" i="1" dirty="0" smtClean="0">
                <a:latin typeface="Gabriola" pitchFamily="82" charset="0"/>
              </a:rPr>
              <a:t>-буквенного анализа и синтеза</a:t>
            </a:r>
            <a:endParaRPr lang="ru-RU" b="1" i="1" dirty="0">
              <a:latin typeface="Gabriola" pitchFamily="8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4"/>
          <a:stretch/>
        </p:blipFill>
        <p:spPr>
          <a:xfrm>
            <a:off x="1907704" y="1484784"/>
            <a:ext cx="5616624" cy="518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1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Gabriola" pitchFamily="82" charset="0"/>
              </a:rPr>
              <a:t>Зона дыхательной гимнастики</a:t>
            </a:r>
            <a:endParaRPr lang="ru-RU" b="1" i="1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7" y="476672"/>
            <a:ext cx="6329676" cy="47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4" r="17682"/>
          <a:stretch/>
        </p:blipFill>
        <p:spPr>
          <a:xfrm rot="16200000">
            <a:off x="5626269" y="1157454"/>
            <a:ext cx="3243256" cy="346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35054" r="37903" b="22366"/>
          <a:stretch/>
        </p:blipFill>
        <p:spPr>
          <a:xfrm>
            <a:off x="3758964" y="4221088"/>
            <a:ext cx="5191435" cy="292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0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abriola" pitchFamily="82" charset="0"/>
              </a:rPr>
              <a:t>Обучающая зона</a:t>
            </a:r>
            <a:endParaRPr lang="ru-RU" b="1" i="1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84" y="1840713"/>
            <a:ext cx="6689716" cy="501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" y="1844824"/>
            <a:ext cx="3275856" cy="493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28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 b="3871"/>
          <a:stretch/>
        </p:blipFill>
        <p:spPr>
          <a:xfrm>
            <a:off x="4101575" y="116632"/>
            <a:ext cx="5042425" cy="265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500816" cy="262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517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abriola" pitchFamily="82" charset="0"/>
              </a:rPr>
              <a:t>Методический шкаф</a:t>
            </a:r>
            <a:endParaRPr lang="ru-RU" b="1" i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14303"/>
          <a:stretch/>
        </p:blipFill>
        <p:spPr>
          <a:xfrm rot="16200000">
            <a:off x="5561515" y="3372217"/>
            <a:ext cx="26842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7944"/>
          <a:stretch/>
        </p:blipFill>
        <p:spPr>
          <a:xfrm>
            <a:off x="-117736" y="2204864"/>
            <a:ext cx="3803915" cy="230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7"/>
          <a:stretch/>
        </p:blipFill>
        <p:spPr>
          <a:xfrm>
            <a:off x="-96012" y="4412398"/>
            <a:ext cx="3995936" cy="244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"/>
            <a:ext cx="3219161" cy="241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588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Развивающая предметно-пространственная среда в кабинете учителя логопеда ДОО</vt:lpstr>
      <vt:lpstr>Зона звукопостановки</vt:lpstr>
      <vt:lpstr>Зона звуко-буквенного анализа и синтеза</vt:lpstr>
      <vt:lpstr>Зона дыхательной гимнастики</vt:lpstr>
      <vt:lpstr>Обучающая зона</vt:lpstr>
      <vt:lpstr>Методический шкаф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кабинете учителя логопеда ДОО</dc:title>
  <dc:creator>Ольга Кузьмина</dc:creator>
  <cp:lastModifiedBy>Ольга Кузьмина</cp:lastModifiedBy>
  <cp:revision>2</cp:revision>
  <dcterms:created xsi:type="dcterms:W3CDTF">2021-05-16T12:17:00Z</dcterms:created>
  <dcterms:modified xsi:type="dcterms:W3CDTF">2021-05-16T12:36:47Z</dcterms:modified>
</cp:coreProperties>
</file>