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6" r:id="rId11"/>
    <p:sldId id="268" r:id="rId12"/>
    <p:sldId id="267" r:id="rId13"/>
    <p:sldId id="272" r:id="rId14"/>
    <p:sldId id="27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0CE83-1D50-456B-BD1F-85B1AA428917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E985-5A5F-462E-96AD-FDC225F506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E985-5A5F-462E-96AD-FDC225F5068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8291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Я – воспитатель </a:t>
            </a:r>
            <a:br>
              <a:rPr lang="ru-RU" sz="6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</a:br>
            <a:r>
              <a:rPr lang="ru-RU" sz="6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и этим горжусь!</a:t>
            </a:r>
            <a:endParaRPr lang="ru-RU" sz="6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276872"/>
            <a:ext cx="4752528" cy="302433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Шамсутдинова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Чулпан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Рафкатовна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–воспитатель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ГОРОДА ЕКАТЕРИНБУРГА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ЧКАЛОВСКОГО РАЙОНА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№16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детский сад 16\IMG_20201231_085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03846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играх детей есть глубокий смысл. Они знакомятся 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кружающим миром, учатся общаться, договариваться, выполнять различные действия.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484784"/>
            <a:ext cx="2181689" cy="2908919"/>
          </a:xfrm>
        </p:spPr>
      </p:pic>
      <p:pic>
        <p:nvPicPr>
          <p:cNvPr id="6146" name="Picture 2" descr="F:\детский сад 16\IMG-20210302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5643602" cy="4237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423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на свежем воздухе необходима для здоровья! </a:t>
            </a: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89040"/>
            <a:ext cx="3186011" cy="238950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615" y="3717032"/>
            <a:ext cx="3264595" cy="244844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641" y="1124744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44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11" y="2473790"/>
            <a:ext cx="2012712" cy="282741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467041"/>
            <a:ext cx="2088232" cy="278431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1359"/>
            <a:ext cx="2874017" cy="21555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наш дом второй, здесь рисуем и поем.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лепить, считать и про друзей не забывать!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9700"/>
            <a:ext cx="2953561" cy="2215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628" y="2473791"/>
            <a:ext cx="1881661" cy="2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054770"/>
      </p:ext>
    </p:extLst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профессии важна работа не только с детьми, но и с родителями!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48880"/>
            <a:ext cx="3789485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17859"/>
            <a:ext cx="2936548" cy="39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912874"/>
      </p:ext>
    </p:extLst>
  </p:cSld>
  <p:clrMapOvr>
    <a:masterClrMapping/>
  </p:clrMapOvr>
  <p:transition spd="slow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профессии важна работа не только с детьми, но и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общественностью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496"/>
            <a:ext cx="3257544" cy="3268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F:\детский сад 16\благ Шамсутди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82738"/>
            <a:ext cx="3477353" cy="4918096"/>
          </a:xfrm>
          <a:prstGeom prst="rect">
            <a:avLst/>
          </a:prstGeom>
          <a:noFill/>
        </p:spPr>
      </p:pic>
      <p:pic>
        <p:nvPicPr>
          <p:cNvPr id="8196" name="Picture 4" descr="F:\детский сад 16\свидетельство о распростр опыта.Шамсутди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3578356" cy="506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6912874"/>
      </p:ext>
    </p:extLst>
  </p:cSld>
  <p:clrMapOvr>
    <a:masterClrMapping/>
  </p:clrMapOvr>
  <p:transition spd="slow"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:\детский сад 16\IMG-20210302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371419" cy="4784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4876739"/>
      </p:ext>
    </p:extLst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Дети должны жить в мире красоты, игры, сказки, музыки, рисунка,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фантазии</a:t>
            </a:r>
            <a:r>
              <a:rPr lang="ru-RU" sz="48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, творчества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  <a:p>
            <a:pPr algn="r">
              <a:buNone/>
            </a:pPr>
            <a:endParaRPr lang="ru-RU" sz="4400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В. А. Сухомлинский.</a:t>
            </a:r>
            <a:endParaRPr lang="ru-RU" sz="44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 индивидуален!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воспитатель тот, кто к каждому сердечку находит подход!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детский сад 16\IMG-20210302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514295" cy="4891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836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- цветы жизни! И как приятно, когда эти цветочки тянутся к воспитателю!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детский сад 16\IMG-20210302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38600" cy="3032444"/>
          </a:xfrm>
          <a:prstGeom prst="rect">
            <a:avLst/>
          </a:prstGeom>
          <a:noFill/>
        </p:spPr>
      </p:pic>
      <p:pic>
        <p:nvPicPr>
          <p:cNvPr id="3075" name="Picture 3" descr="F:\детский сад 16\IMG-20210309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1702119"/>
      </p:ext>
    </p:extLst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мы читаем, в сказку мы идем.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 одеваем, песенку про колобка споем!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14096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4025107314"/>
      </p:ext>
    </p:extLst>
  </p:cSld>
  <p:clrMapOvr>
    <a:masterClrMapping/>
  </p:clrMapOvr>
  <p:transition spd="slow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 мало дел полезных, есть не мало дел чудесных.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подметать, да цветочки поливать. Все листочки соберем, снег с дорожек уберем.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2208560" cy="29447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1484784"/>
            <a:ext cx="2106233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495409"/>
            <a:ext cx="2430270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544128"/>
            <a:ext cx="2393731" cy="31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7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 спортом дружим, никогда не тужим.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месте не сидим, кого хочешь победим!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детский сад 16\IMG_20210409_1156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485943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906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9970"/>
            <a:ext cx="2374900" cy="31670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67261"/>
            <a:ext cx="2376487" cy="31670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567261"/>
            <a:ext cx="2376264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4000504"/>
            <a:ext cx="3250608" cy="24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91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молодцы! И танцуют от души.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хороводе вдруг пойдут песню славную споют!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детский сад 16\IMG-20201225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F:\детский сад 16\IMG-20210114-WA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6959"/>
            <a:ext cx="4038600" cy="3032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597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 advTm="5000">
        <p:pull/>
      </p:transition>
    </mc:Choice>
    <mc:Fallback>
      <p:transition spd="slow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174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Я – воспитатель  и этим горжусь!</vt:lpstr>
      <vt:lpstr>Слайд 2</vt:lpstr>
      <vt:lpstr>Каждый ребенок  индивидуален!  Хороший воспитатель тот, кто к каждому сердечку находит подход!</vt:lpstr>
      <vt:lpstr>Дети  - цветы жизни! И как приятно, когда эти цветочки тянутся к воспитателю!</vt:lpstr>
      <vt:lpstr>Сказку мы читаем, в сказку мы идем. Маски одеваем, песенку про колобка споем!</vt:lpstr>
      <vt:lpstr>Есть не мало дел полезных, есть не мало дел чудесных.  На участке подметать, да цветочки поливать. Все листочки соберем, снег с дорожек уберем.</vt:lpstr>
      <vt:lpstr>Мы со спортом дружим, никогда не тужим. Мы на месте не сидим, кого хочешь победим!</vt:lpstr>
      <vt:lpstr>Слайд 8</vt:lpstr>
      <vt:lpstr>Наши дети молодцы! И танцуют от души.  В хороводе вдруг пойдут песню славную споют! </vt:lpstr>
      <vt:lpstr>В играх детей есть глубокий смысл. Они знакомятся с окружающим миром, учатся общаться, договариваться, выполнять различные действия.</vt:lpstr>
      <vt:lpstr> Прогулка на свежем воздухе необходима для здоровья! </vt:lpstr>
      <vt:lpstr>Детский сад наш дом второй, здесь рисуем и поем. Учимся лепить, считать и про друзей не забывать! </vt:lpstr>
      <vt:lpstr>В нашей профессии важна работа не только с детьми, но и с родителями!</vt:lpstr>
      <vt:lpstr>В нашей профессии важна работа не только с детьми, но и с  общественностью!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Кристина</cp:lastModifiedBy>
  <cp:revision>41</cp:revision>
  <dcterms:created xsi:type="dcterms:W3CDTF">2013-07-31T06:33:08Z</dcterms:created>
  <dcterms:modified xsi:type="dcterms:W3CDTF">2021-09-29T09:37:05Z</dcterms:modified>
</cp:coreProperties>
</file>