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7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F4B1-C3DB-49FD-B945-60358823D4B5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5D4-35B0-433D-A68B-9D3E67C8CB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F4B1-C3DB-49FD-B945-60358823D4B5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5D4-35B0-433D-A68B-9D3E67C8C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F4B1-C3DB-49FD-B945-60358823D4B5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5D4-35B0-433D-A68B-9D3E67C8C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F4B1-C3DB-49FD-B945-60358823D4B5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5D4-35B0-433D-A68B-9D3E67C8CB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F4B1-C3DB-49FD-B945-60358823D4B5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5D4-35B0-433D-A68B-9D3E67C8C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F4B1-C3DB-49FD-B945-60358823D4B5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5D4-35B0-433D-A68B-9D3E67C8CB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F4B1-C3DB-49FD-B945-60358823D4B5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5D4-35B0-433D-A68B-9D3E67C8CB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F4B1-C3DB-49FD-B945-60358823D4B5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5D4-35B0-433D-A68B-9D3E67C8C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F4B1-C3DB-49FD-B945-60358823D4B5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5D4-35B0-433D-A68B-9D3E67C8C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F4B1-C3DB-49FD-B945-60358823D4B5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5D4-35B0-433D-A68B-9D3E67C8C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F4B1-C3DB-49FD-B945-60358823D4B5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5D4-35B0-433D-A68B-9D3E67C8CB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ECF4B1-C3DB-49FD-B945-60358823D4B5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B6D5D4-35B0-433D-A68B-9D3E67C8CB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2.png"/><Relationship Id="rId7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3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5" y="548680"/>
            <a:ext cx="6264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Мой путь, моё призвание – воспитатель детского сада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9040" y="1988839"/>
            <a:ext cx="5544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«Воспитатель сам должен быть тем, кем хочет сделать воспитанника</a:t>
            </a:r>
            <a:r>
              <a:rPr lang="ru-RU" sz="2400" i="1" dirty="0" smtClean="0"/>
              <a:t>»       (</a:t>
            </a:r>
            <a:r>
              <a:rPr lang="ru-RU" sz="2400" i="1" dirty="0" smtClean="0"/>
              <a:t>В. И. Даль)</a:t>
            </a:r>
            <a:endParaRPr lang="ru-RU" sz="2400" i="1" dirty="0"/>
          </a:p>
        </p:txBody>
      </p:sp>
      <p:pic>
        <p:nvPicPr>
          <p:cNvPr id="4" name="Рисунок 3" descr="D:\Загрузки\NEW_0479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79" b="998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787"/>
            <a:ext cx="3563888" cy="53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587297" y="5445224"/>
            <a:ext cx="3428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 </a:t>
            </a:r>
          </a:p>
          <a:p>
            <a:r>
              <a:rPr lang="ru-RU" dirty="0" smtClean="0"/>
              <a:t>МАДОУ детского сада № </a:t>
            </a:r>
            <a:r>
              <a:rPr lang="ru-RU" dirty="0" smtClean="0"/>
              <a:t>16</a:t>
            </a:r>
          </a:p>
          <a:p>
            <a:r>
              <a:rPr lang="ru-RU" dirty="0" smtClean="0"/>
              <a:t>Г. Екатеринбург</a:t>
            </a:r>
            <a:endParaRPr lang="ru-RU" dirty="0" smtClean="0"/>
          </a:p>
          <a:p>
            <a:r>
              <a:rPr lang="ru-RU" dirty="0" smtClean="0"/>
              <a:t>Лукьянова Елена Александровна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70" y="3573016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9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764704"/>
            <a:ext cx="42530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Незлобивым быть научиться</a:t>
            </a:r>
          </a:p>
          <a:p>
            <a:r>
              <a:rPr lang="ru-RU" sz="2400" dirty="0" smtClean="0"/>
              <a:t>И невзгоды свои забывать.</a:t>
            </a:r>
          </a:p>
          <a:p>
            <a:r>
              <a:rPr lang="ru-RU" sz="2400" dirty="0" smtClean="0"/>
              <a:t>В чудеса верить, счастьем</a:t>
            </a:r>
          </a:p>
          <a:p>
            <a:r>
              <a:rPr lang="ru-RU" sz="2400" dirty="0" smtClean="0"/>
              <a:t> искриться,</a:t>
            </a:r>
          </a:p>
          <a:p>
            <a:r>
              <a:rPr lang="ru-RU" sz="2400" dirty="0" smtClean="0"/>
              <a:t>И энергией заряжать!</a:t>
            </a:r>
            <a:endParaRPr lang="ru-RU" sz="2400" dirty="0"/>
          </a:p>
        </p:txBody>
      </p:sp>
      <p:pic>
        <p:nvPicPr>
          <p:cNvPr id="3" name="Рисунок 2" descr="C:\Users\xx rr\Pictures\фото 9\IMG-20210921-WA00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15100" r="17628" b="11111"/>
          <a:stretch/>
        </p:blipFill>
        <p:spPr bwMode="auto">
          <a:xfrm>
            <a:off x="467544" y="236254"/>
            <a:ext cx="4176464" cy="2472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xx rr\Pictures\2020-08-21 фото с телефона\фото с телефона 09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4" b="24206"/>
          <a:stretch/>
        </p:blipFill>
        <p:spPr bwMode="auto">
          <a:xfrm>
            <a:off x="457582" y="2924944"/>
            <a:ext cx="2674258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54" y="2924944"/>
            <a:ext cx="1722694" cy="357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xx rr\Pictures\ФОТО С ТЕЛЕФОНА 5\IMG2020121610382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1" t="41330" r="47115"/>
          <a:stretch/>
        </p:blipFill>
        <p:spPr bwMode="auto">
          <a:xfrm>
            <a:off x="5151888" y="2924945"/>
            <a:ext cx="3596576" cy="3574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16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688" y="19020"/>
            <a:ext cx="47291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Воспитателем мало родиться!</a:t>
            </a:r>
          </a:p>
          <a:p>
            <a:r>
              <a:rPr lang="ru-RU" sz="2400" dirty="0" smtClean="0"/>
              <a:t>Нужно прежде себя воспитать.</a:t>
            </a:r>
          </a:p>
          <a:p>
            <a:r>
              <a:rPr lang="ru-RU" sz="2400" dirty="0" smtClean="0"/>
              <a:t>И в процессе много трудиться,</a:t>
            </a:r>
          </a:p>
          <a:p>
            <a:r>
              <a:rPr lang="ru-RU" sz="2400" dirty="0" smtClean="0"/>
              <a:t>Чтоб достойным профессии стать!</a:t>
            </a:r>
          </a:p>
          <a:p>
            <a:endParaRPr lang="ru-RU" sz="2400" dirty="0"/>
          </a:p>
        </p:txBody>
      </p:sp>
      <p:pic>
        <p:nvPicPr>
          <p:cNvPr id="3" name="Рисунок 2" descr="C:\Users\xx rr\Pictures\фото 9\IMG-20210923-WA004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/>
          <a:stretch/>
        </p:blipFill>
        <p:spPr bwMode="auto">
          <a:xfrm>
            <a:off x="395536" y="1584101"/>
            <a:ext cx="8390875" cy="5150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9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xx rr\Desktop\фото 10\DSC_847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r="28090" b="25721"/>
          <a:stretch/>
        </p:blipFill>
        <p:spPr bwMode="auto">
          <a:xfrm>
            <a:off x="612775" y="1556792"/>
            <a:ext cx="6911553" cy="4968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556792"/>
            <a:ext cx="5705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Спасибо за внимание!</a:t>
            </a:r>
            <a:endParaRPr lang="ru-RU" b="1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15" l="10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8858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954" l="27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847" y="5182964"/>
            <a:ext cx="1057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44 PNG, дети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44 PNG, дети на прозрачном фо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3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79" y="160338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77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0899" y="1340768"/>
            <a:ext cx="504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Воспитателем нужно родиться, </a:t>
            </a:r>
          </a:p>
          <a:p>
            <a:r>
              <a:rPr lang="ru-RU" sz="2400" dirty="0"/>
              <a:t>Ч</a:t>
            </a:r>
            <a:r>
              <a:rPr lang="ru-RU" sz="2400" dirty="0" smtClean="0"/>
              <a:t>тоб детей непременно любить.</a:t>
            </a:r>
          </a:p>
          <a:p>
            <a:r>
              <a:rPr lang="ru-RU" sz="2400" dirty="0" smtClean="0"/>
              <a:t>И терпенье иметь, не сердиться </a:t>
            </a:r>
          </a:p>
          <a:p>
            <a:r>
              <a:rPr lang="ru-RU" sz="2400" dirty="0" smtClean="0"/>
              <a:t>И заботой уметь окружить.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9" r="12540"/>
          <a:stretch/>
        </p:blipFill>
        <p:spPr bwMode="auto">
          <a:xfrm>
            <a:off x="372403" y="3841257"/>
            <a:ext cx="4055579" cy="276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xx rr\Pictures\фото с телефона 4\IMG202011051016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/>
          <a:stretch/>
        </p:blipFill>
        <p:spPr bwMode="auto">
          <a:xfrm>
            <a:off x="372405" y="620688"/>
            <a:ext cx="4055579" cy="2718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/>
          <a:stretch/>
        </p:blipFill>
        <p:spPr bwMode="auto">
          <a:xfrm>
            <a:off x="4644008" y="3841257"/>
            <a:ext cx="4194381" cy="276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5" b="100000" l="0" r="99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95" y="302543"/>
            <a:ext cx="43910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4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581" y="268863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Воспитатель не должен лениться,</a:t>
            </a:r>
          </a:p>
          <a:p>
            <a:r>
              <a:rPr lang="ru-RU" sz="2400" dirty="0" smtClean="0"/>
              <a:t>Чтобы тягу к труду в них развить.</a:t>
            </a:r>
          </a:p>
          <a:p>
            <a:r>
              <a:rPr lang="ru-RU" sz="2400" dirty="0" smtClean="0"/>
              <a:t>Самому нужно много учиться,</a:t>
            </a:r>
          </a:p>
          <a:p>
            <a:r>
              <a:rPr lang="ru-RU" sz="2400" dirty="0" smtClean="0"/>
              <a:t>Чтобы знания детям дарить!</a:t>
            </a: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3" t="24802" r="15108" b="19163"/>
          <a:stretch/>
        </p:blipFill>
        <p:spPr bwMode="auto">
          <a:xfrm>
            <a:off x="4283968" y="3504871"/>
            <a:ext cx="3463658" cy="29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xx rr\Pictures\фото с телефона 4\IMG202011130947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8" r="27619" b="38527"/>
          <a:stretch/>
        </p:blipFill>
        <p:spPr bwMode="auto">
          <a:xfrm>
            <a:off x="221824" y="3501008"/>
            <a:ext cx="3769186" cy="27764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xx rr\Pictures\фото с телефона 4\IMG2020111609464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8" t="30215" r="24359"/>
          <a:stretch/>
        </p:blipFill>
        <p:spPr bwMode="auto">
          <a:xfrm>
            <a:off x="221824" y="332656"/>
            <a:ext cx="3558088" cy="2983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48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15" y="3639"/>
            <a:ext cx="53596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Как развить интерес в них к познанью?</a:t>
            </a:r>
          </a:p>
          <a:p>
            <a:r>
              <a:rPr lang="ru-RU" sz="2400" dirty="0" smtClean="0"/>
              <a:t>Нужно дать им немного побыть 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мукомолом, пекарем</a:t>
            </a:r>
            <a:endParaRPr lang="ru-RU" sz="2400" dirty="0" smtClean="0"/>
          </a:p>
          <a:p>
            <a:endParaRPr lang="ru-RU" dirty="0" smtClean="0"/>
          </a:p>
        </p:txBody>
      </p:sp>
      <p:pic>
        <p:nvPicPr>
          <p:cNvPr id="3" name="Рисунок 2" descr="C:\Users\xx rr\AppData\Local\Microsoft\Windows\Temporary Internet Files\Content.Word\макет мельницы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35"/>
          <a:stretch/>
        </p:blipFill>
        <p:spPr bwMode="auto">
          <a:xfrm>
            <a:off x="273076" y="1247711"/>
            <a:ext cx="2777490" cy="283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xx rr\AppData\Local\Microsoft\Windows\Temporary Internet Files\Content.Word\бублики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283129"/>
            <a:ext cx="2245696" cy="283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xx rr\AppData\Local\Microsoft\Windows\Temporary Internet Files\Content.Word\эксперимент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76" y="4149080"/>
            <a:ext cx="1872208" cy="257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xx rr\AppData\Local\Microsoft\Windows\Temporary Internet Files\Content.Word\замес 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81" y="4149080"/>
            <a:ext cx="2160240" cy="257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xx rr\AppData\Local\Microsoft\Windows\Temporary Internet Files\Content.Word\замес 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96" y="1292788"/>
            <a:ext cx="1818124" cy="283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xx rr\AppData\Local\Microsoft\Windows\Temporary Internet Files\Content.Word\хлеб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76" y="4155342"/>
            <a:ext cx="3579594" cy="2564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5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60648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!</a:t>
            </a:r>
          </a:p>
        </p:txBody>
      </p:sp>
      <p:pic>
        <p:nvPicPr>
          <p:cNvPr id="3" name="Рисунок 2" descr="C:\Users\xx rr\Pictures\фото 8\IMG2021052408553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1" b="36239"/>
          <a:stretch/>
        </p:blipFill>
        <p:spPr bwMode="auto">
          <a:xfrm>
            <a:off x="343584" y="836712"/>
            <a:ext cx="3580344" cy="2782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xx rr\Pictures\фото 8\IMG2021041610355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2" r="19701"/>
          <a:stretch/>
        </p:blipFill>
        <p:spPr bwMode="auto">
          <a:xfrm>
            <a:off x="318758" y="4005064"/>
            <a:ext cx="3461154" cy="260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xx rr\Pictures\фото 7\IMG2021040210350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3" b="27151"/>
          <a:stretch/>
        </p:blipFill>
        <p:spPr bwMode="auto">
          <a:xfrm>
            <a:off x="3932185" y="4005063"/>
            <a:ext cx="2368007" cy="26078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36945"/>
            <a:ext cx="2129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И </a:t>
            </a:r>
            <a:r>
              <a:rPr lang="ru-RU" sz="2400" dirty="0" smtClean="0">
                <a:solidFill>
                  <a:prstClr val="black"/>
                </a:solidFill>
              </a:rPr>
              <a:t>садоводом!</a:t>
            </a:r>
            <a:endParaRPr lang="ru-RU" sz="2400" dirty="0"/>
          </a:p>
        </p:txBody>
      </p:sp>
      <p:pic>
        <p:nvPicPr>
          <p:cNvPr id="7" name="Рисунок 6" descr="C:\Users\xx rr\Pictures\фото 7\IMG2021040210095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9" t="14528" r="25785" b="-160"/>
          <a:stretch/>
        </p:blipFill>
        <p:spPr bwMode="auto">
          <a:xfrm>
            <a:off x="6516216" y="4005063"/>
            <a:ext cx="2253605" cy="260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xx rr\Pictures\фото 8\IMG2021041610365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/>
          <a:stretch/>
        </p:blipFill>
        <p:spPr bwMode="auto">
          <a:xfrm>
            <a:off x="4275540" y="836710"/>
            <a:ext cx="4680520" cy="2782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20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2" y="1062973"/>
            <a:ext cx="2573725" cy="557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62" y="1062973"/>
            <a:ext cx="5154122" cy="273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51175"/>
            <a:ext cx="5184576" cy="259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404664"/>
            <a:ext cx="4358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Лёд и снег самим растопить!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581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404664"/>
            <a:ext cx="5397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Развиваешь способность к </a:t>
            </a:r>
            <a:r>
              <a:rPr lang="ru-RU" sz="2400" dirty="0" smtClean="0"/>
              <a:t>творчеству</a:t>
            </a:r>
            <a:r>
              <a:rPr lang="ru-RU" sz="2400" dirty="0" smtClean="0"/>
              <a:t>? </a:t>
            </a:r>
            <a:endParaRPr lang="ru-RU" sz="2400" dirty="0" smtClean="0"/>
          </a:p>
          <a:p>
            <a:r>
              <a:rPr lang="ru-RU" sz="2400" dirty="0" smtClean="0"/>
              <a:t>Самому нужно творческим быть,</a:t>
            </a:r>
          </a:p>
        </p:txBody>
      </p:sp>
      <p:pic>
        <p:nvPicPr>
          <p:cNvPr id="3" name="Рисунок 2" descr="C:\Users\xx rr\Desktop\фото с телефона\IMG2020093009162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6" b="42433"/>
          <a:stretch/>
        </p:blipFill>
        <p:spPr bwMode="auto">
          <a:xfrm>
            <a:off x="59304" y="3429000"/>
            <a:ext cx="3895721" cy="31611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xx rr\Desktop\диплом\IMG_20190912_1729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1"/>
          <a:stretch/>
        </p:blipFill>
        <p:spPr bwMode="auto">
          <a:xfrm>
            <a:off x="4427984" y="1556792"/>
            <a:ext cx="3744417" cy="4216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xx rr\AppData\Local\Temp\Temp1_фотоотчет.zip\IMG_20190918_09195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7" b="3101"/>
          <a:stretch/>
        </p:blipFill>
        <p:spPr bwMode="auto">
          <a:xfrm>
            <a:off x="48280" y="188640"/>
            <a:ext cx="3371592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6" descr="Консультация для родителей «Учим детей рисовать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1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9428" y="259758"/>
            <a:ext cx="4310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 </a:t>
            </a:r>
            <a:r>
              <a:rPr lang="ru-RU" sz="2400" dirty="0" smtClean="0"/>
              <a:t>создать такие условия,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Чтобы детям хотелось творить!</a:t>
            </a:r>
            <a:endParaRPr lang="ru-RU" sz="2400" dirty="0"/>
          </a:p>
        </p:txBody>
      </p:sp>
      <p:pic>
        <p:nvPicPr>
          <p:cNvPr id="3" name="Рисунок 2" descr="C:\Users\xx rr\Desktop\IMG2019120409173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2"/>
          <a:stretch/>
        </p:blipFill>
        <p:spPr bwMode="auto">
          <a:xfrm>
            <a:off x="6965664" y="3346381"/>
            <a:ext cx="2016224" cy="3382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xx rr\Desktop\печать фруктами\фото из телефона 0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009" y="3346382"/>
            <a:ext cx="1736648" cy="3382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xx rr\Pictures\фото 9\IMG202109141023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66" y="97620"/>
            <a:ext cx="3770758" cy="198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34" y="2215898"/>
            <a:ext cx="2144716" cy="451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7"/>
          <a:stretch/>
        </p:blipFill>
        <p:spPr bwMode="auto">
          <a:xfrm>
            <a:off x="2407045" y="2215898"/>
            <a:ext cx="2502200" cy="451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C:\Users\xx rr\Pictures\ФОТО С ТЕЛЕФОНА 5\IMG2020121509494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t="10419" r="6892" b="3101"/>
          <a:stretch/>
        </p:blipFill>
        <p:spPr bwMode="auto">
          <a:xfrm>
            <a:off x="4975790" y="1484784"/>
            <a:ext cx="4041140" cy="1771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44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4441"/>
            <a:ext cx="43931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Воспитатель обязан спуститься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 высоты своих прожитых лет,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 у деток своих научиться,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Как дарить улыбки и смех!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xx rr\Pictures\фото 9\IMG202107141051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1" y="1584101"/>
            <a:ext cx="4747516" cy="242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xx rr\Pictures\фото 9\IMG2021072009384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3" r="16987"/>
          <a:stretch/>
        </p:blipFill>
        <p:spPr bwMode="auto">
          <a:xfrm rot="5400000">
            <a:off x="4589514" y="2430683"/>
            <a:ext cx="5005532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xx rr\Pictures\фото 9\IMG202108101023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1" y="4221088"/>
            <a:ext cx="4747516" cy="2368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409</TotalTime>
  <Words>194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 rr</dc:creator>
  <cp:lastModifiedBy>xx rr</cp:lastModifiedBy>
  <cp:revision>38</cp:revision>
  <dcterms:created xsi:type="dcterms:W3CDTF">2021-10-10T15:41:02Z</dcterms:created>
  <dcterms:modified xsi:type="dcterms:W3CDTF">2021-10-11T18:47:09Z</dcterms:modified>
</cp:coreProperties>
</file>