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71" r:id="rId3"/>
    <p:sldId id="265" r:id="rId4"/>
    <p:sldId id="268" r:id="rId5"/>
    <p:sldId id="263" r:id="rId6"/>
    <p:sldId id="259" r:id="rId7"/>
    <p:sldId id="261" r:id="rId8"/>
    <p:sldId id="262" r:id="rId9"/>
    <p:sldId id="269" r:id="rId10"/>
    <p:sldId id="270" r:id="rId11"/>
    <p:sldId id="273" r:id="rId12"/>
    <p:sldId id="274" r:id="rId13"/>
    <p:sldId id="275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613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4000" dirty="0" smtClean="0"/>
              <a:t>Подготовка детей к ПМПК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</p:txBody>
      </p:sp>
      <p:pic>
        <p:nvPicPr>
          <p:cNvPr id="15362" name="Picture 2" descr="https://avatars.mds.yandex.net/get-direct/243496/cvs5byL3XOBCU1uWnd0Y0A/wx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928802"/>
            <a:ext cx="6072230" cy="350046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4786322"/>
            <a:ext cx="7143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подготовила:</a:t>
            </a:r>
          </a:p>
          <a:p>
            <a:pPr algn="ctr"/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Учитель-логопед</a:t>
            </a:r>
          </a:p>
          <a:p>
            <a:pPr algn="ctr"/>
            <a:r>
              <a:rPr lang="ru-RU" sz="20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Николаева Наталья Брониславовна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 есть вполне обычные для ребенка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предшкольного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школьного возраста вопросы и способы диагностики. Но здесь важно понять, почему ребенок не справился с заданием: переволновался или это связано с другими причинами. Ребенку с неродным русским языком или педагогически запущенному ребенку трудно дать синонимы слова или объяснить пословицы, но это не означает, что ребенок не способен обучаться.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Готовить к ПМПК можно, чтобы не волновался, чтобы знал типы заданий и чего от него примерно будут ждать. Но все вопросы, повторимся, обычные, то есть обычный ребенок, с которым занимаются и которого развивают, сможет ответить на эти вопросы.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28604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ПМПК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итогам обследования комиссия готовит протокол ПМПК, с которым</a:t>
            </a:r>
            <a:br>
              <a:rPr lang="ru-RU" dirty="0" smtClean="0"/>
            </a:br>
            <a:r>
              <a:rPr lang="ru-RU" dirty="0" smtClean="0"/>
              <a:t>должны ознакомиться родители под роспись. Подпись на протоколе ставится</a:t>
            </a:r>
            <a:br>
              <a:rPr lang="ru-RU" dirty="0" smtClean="0"/>
            </a:br>
            <a:r>
              <a:rPr lang="ru-RU" dirty="0" smtClean="0"/>
              <a:t>как подтверждение факта прохождения комиссии в присутствии родителей</a:t>
            </a:r>
            <a:br>
              <a:rPr lang="ru-RU" dirty="0" smtClean="0"/>
            </a:br>
            <a:r>
              <a:rPr lang="ru-RU" dirty="0" smtClean="0"/>
              <a:t>(законных представителей)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отчете ПМПК будет содержаться рекомендации родителям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Сможет ли ребенок обучаться в обычной школе (для ребёнка школьного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возраста) 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Рекомендовано ли обучение в коррекционной школе или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логопедической группе детского сада.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Нужны ли ребенку дополнительные учебные занятия, занятия с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логопедом, сопровождение психолога или дефектолога, лечение и наблюдение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врачей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ортодонта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невропатолога) 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Заключение комиссии ПМПК носит рекомендательный характер.</a:t>
            </a:r>
          </a:p>
          <a:p>
            <a:pPr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!!! Бояться </a:t>
            </a:r>
            <a:r>
              <a:rPr lang="ru-RU" b="1" dirty="0" smtClean="0">
                <a:solidFill>
                  <a:srgbClr val="FF0000"/>
                </a:solidFill>
              </a:rPr>
              <a:t>ПМПК</a:t>
            </a:r>
            <a:r>
              <a:rPr lang="ru-RU" dirty="0" smtClean="0"/>
              <a:t> — значит оттолкнуть от своего ребенка своевременно предложенную помощь!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i="1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96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30425" y="1935163"/>
            <a:ext cx="4883150" cy="4389437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такое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комиссия (ПМПК).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Само словосочетание «психолого-медико-психологическая комиссия»  вызывает опасение и чувство тревожности. </a:t>
            </a:r>
          </a:p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Что скрывается за аббревиатурой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ПМПК? Кто ее проводит, с какой целью?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ПМПК?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ПМПК 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это комиссия, на которой происходит комплексная диагностика ребенка разными специалистами: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Логопеды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Дефектологи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Невролог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Соц.педагог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Психиатр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Проводят диагностику на наличие диагнозов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Дизартрия,Алалия,ЗПР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др.) и даёт определение возможности или невозможности обучения в специализированном образовательном учреждении.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859340"/>
            <a:ext cx="8143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 обследовании…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обследование ПМПК направляют как дошкольников, так и детей школьного возраста, как правило, учеников 1-4 классов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Направляет на комиссию обычно: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Детские сады (логопед и психолог)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школа (учитель, завучи) или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считают, что ребенку нужно обучаться в учреждении другого типа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Как проходит обследование на ПМПК?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комиссию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заранее оговоренный день приглашаются родители с ребенком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Обычно заседание комиссии происходит в одном кабинете, где ребенок попадает в руки сразу нескольких специалистов.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       Все специалисты могут сидеть как за одним столом, и ребенок стоит (сидит) перед ними, или же специалисты сидят за разными столами, и ребенок подходит к ним по очереди. Они задают вопросы и дают задания.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Стоит сказать, что сама форма проведения ПМПК некомфортна для ребенка: врачи зачастую не подбадривают его, торопят, не дают передохнуть. По времени обследование занимает примерно от 20 до 30 минут. Родителям важно успокоить ребенка, поддержать, а в случае резких вопросов или озвучивания диагнозов защитить. </a:t>
            </a:r>
          </a:p>
          <a:p>
            <a: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  <a:t>На комиссию нужно взять с собой: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Карту ребенка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Паспорт родителя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Свид-во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рождении ребенка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Подготовка ребенка к  прохождению ПМПК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 Идя на комиссию, ребенок должен знать, в какой форме с ним будут работать, и быть к этому готовым. Вопросы ПМПК зависят от возраста ребенка и проверяемых диагнозов.</a:t>
            </a:r>
          </a:p>
          <a:p>
            <a:endParaRPr lang="ru-RU" dirty="0"/>
          </a:p>
        </p:txBody>
      </p:sp>
      <p:pic>
        <p:nvPicPr>
          <p:cNvPr id="16386" name="Picture 2" descr="http://www.uchportfolio.ru/users_content/b0bef4c9a6e50d43880191492d4fc827/images/%D0%BF%D0%B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3643314"/>
            <a:ext cx="464347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спрашивают на ПМПК?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Рассказать о себе, своих родных и друзьях: как зовут, где живут, где работают, какой возраст. Рассказать о своих занятиях и занятиях своих друзей: что делают с друзьями вместе? Что делают вместе с мамой/папой? Как проводят время. Имена учителей и воспитателей. Сведения о домашних питомцах: клички, питание, уход и т.д. О доме, где живет: сколько комнат, для чего они предназначены, для чего предназначены кухня, ванная.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Рассказать об окружающем мире: утро-ночь, выходные-будни, обед-ужин,  распорядок дня, отличия. Ребенок должен ориентироваться в понятиях: больше – меньше, длиннее – короче, живое – неживое, Должен знать цвета, формы предметов</a:t>
            </a:r>
            <a:r>
              <a:rPr lang="ru-RU" dirty="0" smtClean="0"/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их расположение (на столе, под столом и т.д.).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-1500222"/>
            <a:ext cx="7929618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32500" lnSpcReduction="20000"/>
          </a:bodyPr>
          <a:lstStyle/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Проверяют умение обобщать и логику. Ребенок должен объединять предметы по признаку (суп, помидоры, конфеты — еда). Выбрать лишний предмет из нескольких и объяснить, почему. Для чего нужны предметы, что с помощью них делают. Знать части тела и их предназначение. Какие бывают профессии.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Проверяют память: называют на слух слова и просят повторить, раскладывают картинки или предметы, потом перекладывают и просят объяснить, что изменилось.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Проверяют речь ребенка: правильно ли строит предложения, все ли звуки произносит, правильно ли меняет окончания слов в зависимости от рода существительных, времени глаголов. Просят назвать или объяснить значения, привести примеры:</a:t>
            </a:r>
          </a:p>
          <a:p>
            <a:pPr lvl="1"/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синонимы (слова, близкие по значению, например, счастливый – радостный)</a:t>
            </a:r>
          </a:p>
          <a:p>
            <a:pPr lvl="1"/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антонимы (противоположные по значению, например, горячий – холодный)</a:t>
            </a:r>
          </a:p>
          <a:p>
            <a:pPr lvl="1"/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омонимы (слова, имеющие несколько значений, например, ручка, коса, ключ).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05584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также просят назвать звуки слова, сколько слов в предложении. Оценивают, понимает ли ребенок разницу между словами, близкими по звучанию (бочка – почка). Просят составить небольшой рассказ по картинкам. Проверяют понимание устной речи, говорят несколько предложений и просят пересказать или ответить на вопросы.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Просят показать какое-то действие: как ты рисуешь, как ты идешь домой.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Проверяют умение рассказать о своих желаниях (хочет есть, в туалет и т.д.), чувствах (усталость, радость).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Проверяют координацию движений и развитие моторики: поймать мяч, пнуть, встать на одну ногу и т.д.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-1464647"/>
            <a:ext cx="75724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   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198</TotalTime>
  <Words>559</Words>
  <Application>Microsoft Office PowerPoint</Application>
  <PresentationFormat>Экран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                      Подготовка детей к ПМПК  </vt:lpstr>
      <vt:lpstr>                 Что такое психолого-медико-педагогическая комиссия (ПМПК).</vt:lpstr>
      <vt:lpstr>Что такое ПМПК? </vt:lpstr>
      <vt:lpstr>НА обследовании…</vt:lpstr>
      <vt:lpstr> Как проходит обследование на ПМПК? </vt:lpstr>
      <vt:lpstr>Подготовка ребенка к  прохождению ПМПК</vt:lpstr>
      <vt:lpstr>                        Что спрашивают на ПМПК? </vt:lpstr>
      <vt:lpstr>Презентация PowerPoint</vt:lpstr>
      <vt:lpstr>Презентация PowerPoint</vt:lpstr>
      <vt:lpstr>Презентация PowerPoint</vt:lpstr>
      <vt:lpstr>Результаты ПМПК </vt:lpstr>
      <vt:lpstr>   В отчете ПМПК будет содержаться рекомендации родителям.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User</cp:lastModifiedBy>
  <cp:revision>26</cp:revision>
  <dcterms:created xsi:type="dcterms:W3CDTF">2017-08-25T07:02:05Z</dcterms:created>
  <dcterms:modified xsi:type="dcterms:W3CDTF">2021-04-08T08:10:49Z</dcterms:modified>
</cp:coreProperties>
</file>