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4" r:id="rId6"/>
    <p:sldId id="265" r:id="rId7"/>
    <p:sldId id="272" r:id="rId8"/>
    <p:sldId id="270" r:id="rId9"/>
    <p:sldId id="263" r:id="rId10"/>
    <p:sldId id="27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FDCADB-7892-4A31-953A-B6B53D18FFC0}">
          <p14:sldIdLst>
            <p14:sldId id="256"/>
            <p14:sldId id="260"/>
            <p14:sldId id="261"/>
            <p14:sldId id="262"/>
            <p14:sldId id="264"/>
            <p14:sldId id="265"/>
            <p14:sldId id="272"/>
            <p14:sldId id="270"/>
            <p14:sldId id="263"/>
            <p14:sldId id="271"/>
          </p14:sldIdLst>
        </p14:section>
        <p14:section name="Раздел без заголовка" id="{76C653F6-D567-4B11-BA7A-7FAF02BA7B83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D21"/>
    <a:srgbClr val="6C9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6A92-523A-48C6-AE82-A5488E5BFAAB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B9F3F-9623-4AE2-AD53-09F0C883E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0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9F3F-9623-4AE2-AD53-09F0C883E2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3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7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5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13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83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28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07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5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8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2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1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6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9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0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7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0754-EB83-48D3-9D36-BD96E0C696D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701E0F-1590-4A0C-B880-A574CFB2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olio133.nios.ru/sites/scolio133.nios.ru/themes/scolio133z/images/header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49"/>
            <a:ext cx="12192000" cy="24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olio133.nios.ru/sites/scolio133.nios.ru/themes/scolio133z/images/logotip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38" y="59978"/>
            <a:ext cx="53054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5789" y="914737"/>
            <a:ext cx="8124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5A7D21"/>
              </a:solidFill>
            </a:endParaRPr>
          </a:p>
          <a:p>
            <a:pPr algn="ctr"/>
            <a:r>
              <a:rPr lang="ru-RU" sz="6000" b="1" dirty="0">
                <a:solidFill>
                  <a:srgbClr val="5A7D21"/>
                </a:solidFill>
              </a:rPr>
              <a:t>ВНИМАНИЕ! Осанка!</a:t>
            </a:r>
            <a:endParaRPr lang="ru-RU" b="1" dirty="0">
              <a:solidFill>
                <a:srgbClr val="5A7D21"/>
              </a:solidFill>
            </a:endParaRPr>
          </a:p>
          <a:p>
            <a:pPr algn="ctr"/>
            <a:r>
              <a:rPr lang="ru-RU" sz="3200" i="1" dirty="0">
                <a:solidFill>
                  <a:srgbClr val="5A7D21"/>
                </a:solidFill>
              </a:rPr>
              <a:t>Подведение итогов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1176" y="3429000"/>
            <a:ext cx="418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Автор</a:t>
            </a:r>
            <a:r>
              <a:rPr lang="en-US" dirty="0"/>
              <a:t>: </a:t>
            </a:r>
            <a:r>
              <a:rPr lang="ru-RU" dirty="0" err="1"/>
              <a:t>Вашенко</a:t>
            </a:r>
            <a:r>
              <a:rPr lang="ru-RU" dirty="0"/>
              <a:t> Любовь Васильевна,</a:t>
            </a:r>
          </a:p>
          <a:p>
            <a:r>
              <a:rPr lang="ru-RU" dirty="0"/>
              <a:t>            учитель </a:t>
            </a:r>
            <a:r>
              <a:rPr lang="en-US" dirty="0"/>
              <a:t>I </a:t>
            </a:r>
            <a:r>
              <a:rPr lang="ru-RU" dirty="0"/>
              <a:t>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37245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762000"/>
            <a:ext cx="5162549" cy="2508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2" y="3400440"/>
            <a:ext cx="5162549" cy="2508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400440"/>
            <a:ext cx="5162550" cy="2508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762000"/>
            <a:ext cx="5162550" cy="25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4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2876550"/>
            <a:ext cx="9102552" cy="1320800"/>
          </a:xfrm>
        </p:spPr>
        <p:txBody>
          <a:bodyPr>
            <a:noAutofit/>
          </a:bodyPr>
          <a:lstStyle/>
          <a:p>
            <a:r>
              <a:rPr lang="ru-RU" sz="6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6879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23"/>
            <a:ext cx="5334462" cy="3154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88" y="3706974"/>
            <a:ext cx="4222229" cy="2300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62" y="1735919"/>
            <a:ext cx="4180276" cy="2031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89" y="4204469"/>
            <a:ext cx="4180276" cy="20313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DEBE4D-D6A9-49A8-8CCE-C1AEC0291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546" y="48162"/>
            <a:ext cx="3261643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9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484" y="762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Основная часть урока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8" y="1721109"/>
            <a:ext cx="4076700" cy="1981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28" y="4315019"/>
            <a:ext cx="4116270" cy="19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4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1925"/>
            <a:ext cx="4857750" cy="2360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600325"/>
            <a:ext cx="4704309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2600325"/>
            <a:ext cx="4743511" cy="2305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70" y="161924"/>
            <a:ext cx="4823594" cy="2360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46" y="4954637"/>
            <a:ext cx="3838575" cy="18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2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30"/>
            <a:ext cx="5276850" cy="2564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9" y="3633579"/>
            <a:ext cx="6419850" cy="3119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55" y="1120705"/>
            <a:ext cx="4970489" cy="24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109" y="152400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/>
              <a:t>Заключительная часть урока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57" y="1247774"/>
            <a:ext cx="2689133" cy="3516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316" y="1473200"/>
            <a:ext cx="2371917" cy="3516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51" y="1000124"/>
            <a:ext cx="4017703" cy="2914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975" y="4000500"/>
            <a:ext cx="2428839" cy="30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975272"/>
            <a:ext cx="4684707" cy="2276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69" y="3975272"/>
            <a:ext cx="4697418" cy="2282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19" y="178725"/>
            <a:ext cx="4776668" cy="3582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" y="178725"/>
            <a:ext cx="3827089" cy="358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8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0" y="133350"/>
            <a:ext cx="2019894" cy="3590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03" y="3267075"/>
            <a:ext cx="2019895" cy="3590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67" y="3267075"/>
            <a:ext cx="2019895" cy="3590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1" y="133350"/>
            <a:ext cx="2017219" cy="3586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46" y="3784599"/>
            <a:ext cx="1728788" cy="3073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31" y="3784599"/>
            <a:ext cx="1728788" cy="30734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6743" y="1068714"/>
            <a:ext cx="43604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Плавание по назначению</a:t>
            </a:r>
          </a:p>
          <a:p>
            <a:pPr algn="ctr"/>
            <a:r>
              <a:rPr lang="en-US" sz="2800" dirty="0"/>
              <a:t>“</a:t>
            </a:r>
            <a:r>
              <a:rPr lang="ru-RU" sz="2800" dirty="0"/>
              <a:t>Солнце, воздух и вода –</a:t>
            </a:r>
          </a:p>
          <a:p>
            <a:pPr algn="ctr"/>
            <a:r>
              <a:rPr lang="ru-RU" sz="2800" dirty="0"/>
              <a:t>наши лучшие друзья</a:t>
            </a:r>
            <a:r>
              <a:rPr lang="en-US" sz="2800" dirty="0"/>
              <a:t>”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2196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" y="1283665"/>
            <a:ext cx="5000397" cy="2694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4048124"/>
            <a:ext cx="5625569" cy="2733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181" y="1283665"/>
            <a:ext cx="4789295" cy="2644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52425"/>
            <a:ext cx="962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</a:rPr>
              <a:t>Дополнительные групповые занятие ЛФК</a:t>
            </a:r>
          </a:p>
        </p:txBody>
      </p:sp>
    </p:spTree>
    <p:extLst>
      <p:ext uri="{BB962C8B-B14F-4D97-AF65-F5344CB8AC3E}">
        <p14:creationId xmlns:p14="http://schemas.microsoft.com/office/powerpoint/2010/main" val="4159433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403</TotalTime>
  <Words>46</Words>
  <Application>Microsoft Office PowerPoint</Application>
  <PresentationFormat>Широкоэкранный</PresentationFormat>
  <Paragraphs>13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Основная часть урока</vt:lpstr>
      <vt:lpstr>Презентация PowerPoint</vt:lpstr>
      <vt:lpstr>Презентация PowerPoint</vt:lpstr>
      <vt:lpstr>Заключительная часть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</dc:creator>
  <cp:lastModifiedBy>Любовь</cp:lastModifiedBy>
  <cp:revision>29</cp:revision>
  <dcterms:created xsi:type="dcterms:W3CDTF">2021-03-16T04:11:34Z</dcterms:created>
  <dcterms:modified xsi:type="dcterms:W3CDTF">2022-08-14T09:52:33Z</dcterms:modified>
</cp:coreProperties>
</file>