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69" r:id="rId5"/>
    <p:sldId id="270" r:id="rId6"/>
    <p:sldId id="275" r:id="rId7"/>
    <p:sldId id="277" r:id="rId8"/>
    <p:sldId id="274" r:id="rId9"/>
    <p:sldId id="278" r:id="rId10"/>
    <p:sldId id="280" r:id="rId11"/>
    <p:sldId id="263" r:id="rId12"/>
    <p:sldId id="281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4A806-2974-4B6C-A772-6CE401058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4143CE9-9254-E9AD-043E-49CD625E5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B9B986-5C05-7AC7-4610-B0DFA69A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C0DD4C-3562-C52E-5481-0926FEFEF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1CFC36-D6D1-13D4-8E91-60C27BDE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84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F7A403-F6F8-037A-1A1E-FCD5802B9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8934A1-FB1D-C77B-A163-6763F9F6B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9A2368-2B87-FA86-9096-9495163D7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167D2-EB10-01D9-DB97-7FCFDE6E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5452A4-3537-94D7-BFA7-4837F0AF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6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3B49D7-7869-0D3E-8738-7FF3E80E4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69D431-A803-4DDA-BB47-3FB93E603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E39C0F-E230-7046-D7C3-15D8AE497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061B08-3039-8E04-4471-C67C3E2A5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E05CF-5DE1-F83A-61A8-20550BB6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654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9E7E-8B64-2194-11F4-3F188B252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BB0FE7-482F-ABB8-6714-191B8EC4E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877160-9AD7-900A-469E-1182ADC4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1D8E5-9998-C875-A0AF-30E62EF2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3EE5A-5EF8-02D5-D217-E23D33164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80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4CA32-88BF-75CF-6AB5-A11B2486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E7E3C0-6DA2-D568-D144-A74A9D709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D4450-FF24-0989-D918-FA8B567D4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2071BE-DFB8-BB34-C3C0-5B066ABB9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2B0297-30B5-D234-55BB-DF6855A61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72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A7A61-3476-871D-F032-8F2C6372D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0D3690-6F43-B04C-34E9-62953072FA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96D60D-7F4E-A0A3-FE7D-8BDCA9DEA9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6FBB61-FBA6-4637-C49C-FE1021625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692FBF-DE66-C171-3E41-D99E83BC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F922D9-1595-1AD6-71B4-2ADCE8DCA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35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08B341-D1E4-CA46-0EAF-E0FD4F0C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FA2F41-9128-225B-1718-4A0119BAB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BFB998-B0F0-8980-CB0A-4370314BE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CA4B241-8459-21AA-A69F-E4EC30B4F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7B2420-7543-DB21-2DDE-9415D1B1D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4C72A5-1E88-36D5-5609-E195F27F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732626-68A4-CD18-5979-75342E5A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FCDD40E-B8D6-3EA0-B99C-A4C38C92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355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20149-BD14-EB14-B413-EF76110E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EA280C-6CB1-B434-4F3F-9D9B0C948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F12AFD-DADA-198E-CD0E-6AC7AC721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F94F47-0693-0C3A-960B-CBC52936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46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3E26C8-9A9F-934B-3F32-3A114616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BFFB1A0-39BB-64D4-249A-9D869BB53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4134F4-5FF6-C208-76D1-9C9A159F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84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4E07C-4523-4D0D-6375-AEFE04D65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9A5433-8C49-B3EA-0106-9169E49A0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802266-B3A9-5A9B-EABC-766E0B1C3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B1889-A6E9-918B-92D7-49A93368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2C7C7A-444A-5D12-02CE-2CB2CDF7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A53A52-36DA-96D8-2C76-DF06612B6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922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7FA3E6-CDD5-15C4-1C82-42DBFE015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933715-FE8F-581A-F126-6A585CD3B6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FFC46E-3E09-8378-8AD8-54FE12935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92DA55-E621-6673-76A4-8A67B5F0B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C2BA78-F1F9-C259-B6E2-C6C2F495E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C748CE-ECED-A81B-AE67-0C4CBABF4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395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9B755-1330-523A-1B8C-FEBED6D0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EE269D-B639-4E7B-376D-E134AF596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A0BC2B-8A3B-D8CD-0B9E-B4DCA8101C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A3D4F-B561-455C-BFCB-EF9CCBB491AA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D9A089-80DB-8336-DEC8-989E97044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3251B6-2938-B281-FC5D-7F673CF08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1D1BF-4E03-460E-9FB1-359DE5910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1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B6D0477-D0CE-7605-35A4-D4646E524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7DD35C-3178-0C87-BCEA-8CC454CE0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4" y="2579802"/>
            <a:ext cx="4377128" cy="48043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E48B5F-9E66-018E-7226-FAEB4700D81B}"/>
              </a:ext>
            </a:extLst>
          </p:cNvPr>
          <p:cNvSpPr txBox="1"/>
          <p:nvPr/>
        </p:nvSpPr>
        <p:spPr>
          <a:xfrm>
            <a:off x="3433666" y="1045028"/>
            <a:ext cx="59902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Артикуляционная гимнастика</a:t>
            </a:r>
          </a:p>
          <a:p>
            <a:pPr algn="ctr"/>
            <a:r>
              <a:rPr lang="ru-RU" sz="2400" dirty="0">
                <a:latin typeface="Comic Sans MS" panose="030F0702030302020204" pitchFamily="66" charset="0"/>
              </a:rPr>
              <a:t>«В гостях у чебурашки»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1B7E70-7D0C-32FC-7C38-A987621CBAB6}"/>
              </a:ext>
            </a:extLst>
          </p:cNvPr>
          <p:cNvSpPr txBox="1"/>
          <p:nvPr/>
        </p:nvSpPr>
        <p:spPr>
          <a:xfrm>
            <a:off x="8190963" y="4997003"/>
            <a:ext cx="30556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Подготовила:</a:t>
            </a:r>
          </a:p>
          <a:p>
            <a:r>
              <a:rPr lang="ru-RU" dirty="0">
                <a:latin typeface="Comic Sans MS" panose="030F0702030302020204" pitchFamily="66" charset="0"/>
              </a:rPr>
              <a:t>Учитель-логопед</a:t>
            </a:r>
          </a:p>
          <a:p>
            <a:r>
              <a:rPr lang="ru-RU" dirty="0">
                <a:latin typeface="Comic Sans MS" panose="030F0702030302020204" pitchFamily="66" charset="0"/>
              </a:rPr>
              <a:t>Дворжак Ирина Павловна</a:t>
            </a:r>
          </a:p>
        </p:txBody>
      </p:sp>
    </p:spTree>
    <p:extLst>
      <p:ext uri="{BB962C8B-B14F-4D97-AF65-F5344CB8AC3E}">
        <p14:creationId xmlns:p14="http://schemas.microsoft.com/office/powerpoint/2010/main" val="394693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636C77-5A8C-4F2E-FD9C-356FAD55F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6DFE56-B75A-99AB-E1EB-A329B1C77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71" y="1142064"/>
            <a:ext cx="6799739" cy="5715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59B27F-FED4-B225-FF09-F8E18CE7BD94}"/>
              </a:ext>
            </a:extLst>
          </p:cNvPr>
          <p:cNvSpPr txBox="1"/>
          <p:nvPr/>
        </p:nvSpPr>
        <p:spPr>
          <a:xfrm>
            <a:off x="4108362" y="386366"/>
            <a:ext cx="3863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Упражнение «Часики»</a:t>
            </a:r>
          </a:p>
        </p:txBody>
      </p:sp>
    </p:spTree>
    <p:extLst>
      <p:ext uri="{BB962C8B-B14F-4D97-AF65-F5344CB8AC3E}">
        <p14:creationId xmlns:p14="http://schemas.microsoft.com/office/powerpoint/2010/main" val="177809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E4C3D7-DBDB-6D73-D40A-8CB3916FC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EFF524-50A0-7CA1-8BC2-EE9DCE1B7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16" y="1982754"/>
            <a:ext cx="4161453" cy="315374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8EDAC-3133-84C0-1106-B79846FB17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14" y="873576"/>
            <a:ext cx="6858000" cy="51108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A9648B-4F5B-9195-30DB-A2778657AA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57" y="1305701"/>
            <a:ext cx="3595396" cy="34150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4A41BE-2527-3619-0271-421F9A7021ED}"/>
              </a:ext>
            </a:extLst>
          </p:cNvPr>
          <p:cNvSpPr txBox="1"/>
          <p:nvPr/>
        </p:nvSpPr>
        <p:spPr>
          <a:xfrm>
            <a:off x="3915177" y="965915"/>
            <a:ext cx="4726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Упражнения «Качели и горка»</a:t>
            </a:r>
          </a:p>
        </p:txBody>
      </p:sp>
    </p:spTree>
    <p:extLst>
      <p:ext uri="{BB962C8B-B14F-4D97-AF65-F5344CB8AC3E}">
        <p14:creationId xmlns:p14="http://schemas.microsoft.com/office/powerpoint/2010/main" val="15887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45169 -0.1965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78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169 -0.19653 L 0.63789 0.277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40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87F6B-793C-F517-AF6A-049090AF8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B8D1AB-91B2-7EE1-F567-5C934DFE5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17" y="2086377"/>
            <a:ext cx="6244004" cy="40310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BF97E2-4B92-6FAB-5554-090D79FFF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858" y="2266682"/>
            <a:ext cx="4500284" cy="38507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A287A2-131F-C5A9-3EC6-0CFD1A7B26D0}"/>
              </a:ext>
            </a:extLst>
          </p:cNvPr>
          <p:cNvSpPr txBox="1"/>
          <p:nvPr/>
        </p:nvSpPr>
        <p:spPr>
          <a:xfrm>
            <a:off x="3296992" y="1171977"/>
            <a:ext cx="499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Упражения</a:t>
            </a:r>
            <a:r>
              <a:rPr lang="ru-RU" sz="2400" dirty="0">
                <a:latin typeface="Comic Sans MS" panose="030F0702030302020204" pitchFamily="66" charset="0"/>
              </a:rPr>
              <a:t> «Индюк и барабан»</a:t>
            </a:r>
          </a:p>
        </p:txBody>
      </p:sp>
    </p:spTree>
    <p:extLst>
      <p:ext uri="{BB962C8B-B14F-4D97-AF65-F5344CB8AC3E}">
        <p14:creationId xmlns:p14="http://schemas.microsoft.com/office/powerpoint/2010/main" val="359517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B23C81-02BD-88B7-7546-FD9D67918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115A72-3BDE-83B1-F238-4C4B2C80B21B}"/>
              </a:ext>
            </a:extLst>
          </p:cNvPr>
          <p:cNvSpPr txBox="1"/>
          <p:nvPr/>
        </p:nvSpPr>
        <p:spPr>
          <a:xfrm>
            <a:off x="4535425" y="1060704"/>
            <a:ext cx="320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До скорой встречи!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080C24-B31A-4A6D-A8F4-BC6E0BD38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64" y="1938528"/>
            <a:ext cx="3749040" cy="49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4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2A2B10-74CF-009D-0B6A-F7CC3009C38D}"/>
              </a:ext>
            </a:extLst>
          </p:cNvPr>
          <p:cNvSpPr txBox="1"/>
          <p:nvPr/>
        </p:nvSpPr>
        <p:spPr>
          <a:xfrm>
            <a:off x="321972" y="386366"/>
            <a:ext cx="11500834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Описание артикуляционных упражнений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«Улыбочка-трубочка»-</a:t>
            </a:r>
            <a:r>
              <a:rPr lang="ru-RU" dirty="0">
                <a:latin typeface="Comic Sans MS" panose="030F0702030302020204" pitchFamily="66" charset="0"/>
              </a:rPr>
              <a:t>Цель: развитие подвижности губ. Поставить верхние зубы на нижние, растянуть губы в улыбке, показав все зубы, удерживать улыбку 3-5 секунд, вытянуть губы вперед трубочкой, удерживать губы в таком положении 3-5 секунд. Выполнять переключения с одной позиции на другую 5-7 раз.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«Заборчик»-</a:t>
            </a:r>
            <a:r>
              <a:rPr lang="ru-RU" dirty="0">
                <a:latin typeface="Comic Sans MS" panose="030F0702030302020204" pitchFamily="66" charset="0"/>
              </a:rPr>
              <a:t>Цель: развивать умение удерживать зубы сжатыми; совершенствовать круговые мышцы губ. Зубы плотно сжаты, губы в положении улыбки. Выполнять 5-6 раз по 10-15 секунд.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«Месим-тесто»-</a:t>
            </a:r>
            <a:r>
              <a:rPr lang="ru-RU" dirty="0">
                <a:latin typeface="Comic Sans MS" panose="030F0702030302020204" pitchFamily="66" charset="0"/>
              </a:rPr>
              <a:t>Цель: активизировать мышцы кончика языка. Немного приоткрыть рот, спокойно положить язык на нижнюю губу и, пошлепывая его губами, произносить звуки «</a:t>
            </a:r>
            <a:r>
              <a:rPr lang="ru-RU" dirty="0" err="1">
                <a:latin typeface="Comic Sans MS" panose="030F0702030302020204" pitchFamily="66" charset="0"/>
              </a:rPr>
              <a:t>пя-пя-пя</a:t>
            </a:r>
            <a:r>
              <a:rPr lang="ru-RU" dirty="0">
                <a:latin typeface="Comic Sans MS" panose="030F0702030302020204" pitchFamily="66" charset="0"/>
              </a:rPr>
              <a:t>…». Удерживать широкий язык в спокойном положении при открытом рте 3-5 секунд.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«Блинчики»- </a:t>
            </a:r>
            <a:r>
              <a:rPr lang="ru-RU" dirty="0">
                <a:latin typeface="Comic Sans MS" panose="030F0702030302020204" pitchFamily="66" charset="0"/>
              </a:rPr>
              <a:t>Цель: развивать умение расслаблять мышцы языка и удерживать его в таком положении длительное время. Расслабленный широкий кончик языка положить на нижнюю губу и удерживать под счет от 1 до 10. Верхняя губа приподнята, не касается поверхности языка.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«Чашечка»-</a:t>
            </a:r>
            <a:r>
              <a:rPr lang="ru-RU" dirty="0">
                <a:latin typeface="Comic Sans MS" panose="030F0702030302020204" pitchFamily="66" charset="0"/>
              </a:rPr>
              <a:t>Цель: упражнять в умении удерживать широкий язык в верхнем положении. Рот широко раскрыть, широкий кончик языка поднять, подтянуть его к верхним зубам (но не касаться их), боковые края языка прикасаются к верхним коренным зубам. Удерживать язык в таком положении под счет от 1 до 10. Выполнять 3-4 раза.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«Лошадка»-</a:t>
            </a:r>
            <a:r>
              <a:rPr lang="ru-RU" dirty="0">
                <a:latin typeface="Comic Sans MS" panose="030F0702030302020204" pitchFamily="66" charset="0"/>
              </a:rPr>
              <a:t>Цель: укрепление мышц языка, выработка подъема языка вверх.</a:t>
            </a:r>
          </a:p>
          <a:p>
            <a:r>
              <a:rPr lang="ru-RU" dirty="0">
                <a:latin typeface="Comic Sans MS" panose="030F0702030302020204" pitchFamily="66" charset="0"/>
              </a:rPr>
              <a:t>Описание: улыбнуться, открыть рот, пощелкать кончиком языка (как лошадка цокает копытами).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«Грибочек»-</a:t>
            </a:r>
            <a:r>
              <a:rPr lang="ru-RU" dirty="0">
                <a:latin typeface="Comic Sans MS" panose="030F0702030302020204" pitchFamily="66" charset="0"/>
              </a:rPr>
              <a:t>Цель: вырабатывать верхний подъем языка, растягивание подъязычной связки.</a:t>
            </a:r>
          </a:p>
          <a:p>
            <a:r>
              <a:rPr lang="ru-RU" dirty="0">
                <a:latin typeface="Comic Sans MS" panose="030F0702030302020204" pitchFamily="66" charset="0"/>
              </a:rPr>
              <a:t>Улыбнуться, показать зубы, приоткрыть рот, и прижав широкий язык всей плоскостью к небу, широко открыть рот. Тогда язык будет напоминать тонкую шляпку гриба, а растянутая подъязычная связка-его ножку.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0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C7A7C3-3A1C-86AE-227E-D5F5AD9F971F}"/>
              </a:ext>
            </a:extLst>
          </p:cNvPr>
          <p:cNvSpPr txBox="1"/>
          <p:nvPr/>
        </p:nvSpPr>
        <p:spPr>
          <a:xfrm>
            <a:off x="489397" y="373487"/>
            <a:ext cx="11346287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«Гармошка»-</a:t>
            </a:r>
            <a:r>
              <a:rPr lang="ru-RU" dirty="0">
                <a:latin typeface="Comic Sans MS" panose="030F0702030302020204" pitchFamily="66" charset="0"/>
              </a:rPr>
              <a:t>Цель: укрепление мышц языка, растягивание подъязычной связки. Описание: улыбнуться, приоткрыть рот, приклеить язык к небу и, не отпуская языка, закрывать и открывать рот (как растягиваются меха гармошки, так растягивается подъязычная уздечка).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«Часики»-</a:t>
            </a:r>
            <a:r>
              <a:rPr lang="ru-RU" dirty="0">
                <a:latin typeface="Comic Sans MS" panose="030F0702030302020204" pitchFamily="66" charset="0"/>
              </a:rPr>
              <a:t>Цель: развитие артикуляционной моторики. Рот открыт. Высунуть острый язычок вперед и работать им слева направо, из одного угла рта в другой: «Тик-так, тик-так». (10-12 раз).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«Качели»-</a:t>
            </a:r>
            <a:r>
              <a:rPr lang="ru-RU" dirty="0">
                <a:latin typeface="Comic Sans MS" panose="030F0702030302020204" pitchFamily="66" charset="0"/>
              </a:rPr>
              <a:t>Цель: отработка умения быстро менять положение языка, необходимое при соединении согласных с гласными). Улыбнуться, показать зубы, приоткрыть рот, положить широкий язык за нижние зубы (с внутренней стороны) и удерживать в таком положении под счет от 1 до 5. Потом поднять язык за верхние зубы и удерживать под счет от 1 до 5. Так, поочередно менять положение языка 4-6 раз.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«Горка»-</a:t>
            </a:r>
            <a:r>
              <a:rPr lang="ru-RU" dirty="0">
                <a:latin typeface="Comic Sans MS" panose="030F0702030302020204" pitchFamily="66" charset="0"/>
              </a:rPr>
              <a:t>Цель: развивать подвижность мышц спинки языка.</a:t>
            </a:r>
          </a:p>
          <a:p>
            <a:r>
              <a:rPr lang="ru-RU" dirty="0">
                <a:latin typeface="Comic Sans MS" panose="030F0702030302020204" pitchFamily="66" charset="0"/>
              </a:rPr>
              <a:t>Рот приоткрыт, кончик языка упирается в нижние передние зубы, спинка языка приподнята, боковые края прижаты к верхним коренным зубам. Удерживать язык в таком положении на счет от 1 до 10.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«Индюк»-</a:t>
            </a:r>
            <a:r>
              <a:rPr lang="ru-RU" dirty="0">
                <a:latin typeface="Comic Sans MS" panose="030F0702030302020204" pitchFamily="66" charset="0"/>
              </a:rPr>
              <a:t>Цель: отработка подъема языка вверх, развитие подвижности передней части языка. Приоткрыть рот, положить язык на верхнюю губу и производить движения  широким передним краем языка по верхней губе вперед-назад, стараясь не отрывать язык от губы-как бы поглаживая её. Сначала делать медленные движения, потом ускорить темп и добавить голос, пока не послышится «</a:t>
            </a:r>
            <a:r>
              <a:rPr lang="ru-RU" dirty="0" err="1">
                <a:latin typeface="Comic Sans MS" panose="030F0702030302020204" pitchFamily="66" charset="0"/>
              </a:rPr>
              <a:t>бл-бл</a:t>
            </a:r>
            <a:r>
              <a:rPr lang="ru-RU" dirty="0">
                <a:latin typeface="Comic Sans MS" panose="030F0702030302020204" pitchFamily="66" charset="0"/>
              </a:rPr>
              <a:t>» (как индюк).</a:t>
            </a:r>
          </a:p>
          <a:p>
            <a:r>
              <a:rPr lang="ru-RU" b="1" dirty="0">
                <a:latin typeface="Comic Sans MS" panose="030F0702030302020204" pitchFamily="66" charset="0"/>
              </a:rPr>
              <a:t>«Барабан»-</a:t>
            </a:r>
            <a:r>
              <a:rPr lang="ru-RU" dirty="0">
                <a:latin typeface="Comic Sans MS" panose="030F0702030302020204" pitchFamily="66" charset="0"/>
              </a:rPr>
              <a:t>Цель: отрабатывать подвижность языка в верхнем положении. Описание: улыбнуться, приоткрыть рот (достаточно широко), поставить язычок за верхние зубы, стучать языком по небу за верхними зубами со звуком «Д-Д-Д». Стучать языком 7-15 секунд (на весь выдох).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22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2C741F-E28E-28A2-7079-F6FFAF251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F5B288-2EA1-8436-C3C8-A0B7C9BC5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118" y="738664"/>
            <a:ext cx="6858000" cy="667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676F99-48BB-910F-1179-E559EE9AC44A}"/>
              </a:ext>
            </a:extLst>
          </p:cNvPr>
          <p:cNvSpPr txBox="1"/>
          <p:nvPr/>
        </p:nvSpPr>
        <p:spPr>
          <a:xfrm>
            <a:off x="2667000" y="369332"/>
            <a:ext cx="5620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Упражнения «Улыбочка-трубочка» (нажимай на картинки)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72B834-11F8-51BF-64C5-870774AEF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732" y="609325"/>
            <a:ext cx="3505504" cy="346892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3590E1A-64F5-538D-3631-ABCBFD0BA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86" y="1569661"/>
            <a:ext cx="2253883" cy="14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30911 0.259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2304 0.3069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140CC4-51DD-8EB7-9E66-7374B5A6F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83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C17CFA-79DB-DA12-AF94-0732C8DB2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12" y="1133895"/>
            <a:ext cx="3904130" cy="52205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743713-9464-8F3F-8922-C5AF12250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29" y="3429001"/>
            <a:ext cx="9359153" cy="32713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F47419-F9EB-EC5B-7294-0D233E0EC15E}"/>
              </a:ext>
            </a:extLst>
          </p:cNvPr>
          <p:cNvSpPr txBox="1"/>
          <p:nvPr/>
        </p:nvSpPr>
        <p:spPr>
          <a:xfrm>
            <a:off x="735106" y="503564"/>
            <a:ext cx="6826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Упражнение «Заборчик»</a:t>
            </a:r>
          </a:p>
        </p:txBody>
      </p:sp>
    </p:spTree>
    <p:extLst>
      <p:ext uri="{BB962C8B-B14F-4D97-AF65-F5344CB8AC3E}">
        <p14:creationId xmlns:p14="http://schemas.microsoft.com/office/powerpoint/2010/main" val="176867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DFE572-63BE-4796-A795-01975080E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383"/>
            <a:ext cx="12191999" cy="56546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07B262-8323-800E-5AB0-F05D1C2A0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226" y="1442819"/>
            <a:ext cx="3432345" cy="1469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60276D-C749-8974-C84B-2CCDE8EA1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42" y="741718"/>
            <a:ext cx="2195669" cy="21703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82EA67D-CD8F-195E-BF1E-37DF37AEAC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134" y="-369807"/>
            <a:ext cx="4952901" cy="5399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A4A99B-431D-E2D9-1E45-F36FCB7B6929}"/>
              </a:ext>
            </a:extLst>
          </p:cNvPr>
          <p:cNvSpPr txBox="1"/>
          <p:nvPr/>
        </p:nvSpPr>
        <p:spPr>
          <a:xfrm>
            <a:off x="2807595" y="741718"/>
            <a:ext cx="6967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Упражнение «Месим тесто и блинчики»</a:t>
            </a:r>
          </a:p>
        </p:txBody>
      </p:sp>
    </p:spTree>
    <p:extLst>
      <p:ext uri="{BB962C8B-B14F-4D97-AF65-F5344CB8AC3E}">
        <p14:creationId xmlns:p14="http://schemas.microsoft.com/office/powerpoint/2010/main" val="384380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1F94F4-B82E-B9DA-E74D-C2D1DB0AC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47FA6F-E252-1080-ACFF-DE20F431F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57" y="522516"/>
            <a:ext cx="8164286" cy="6637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03FD27-80DD-FC86-438C-62C63A3F0A1F}"/>
              </a:ext>
            </a:extLst>
          </p:cNvPr>
          <p:cNvSpPr txBox="1"/>
          <p:nvPr/>
        </p:nvSpPr>
        <p:spPr>
          <a:xfrm>
            <a:off x="5512158" y="991673"/>
            <a:ext cx="3659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Упражнение «Чашечка»</a:t>
            </a:r>
          </a:p>
        </p:txBody>
      </p:sp>
    </p:spTree>
    <p:extLst>
      <p:ext uri="{BB962C8B-B14F-4D97-AF65-F5344CB8AC3E}">
        <p14:creationId xmlns:p14="http://schemas.microsoft.com/office/powerpoint/2010/main" val="207710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9E1E98-E365-5EC1-E29B-BBDAE7781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E9882C-3533-59AE-835A-5443E6136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132" y="3429000"/>
            <a:ext cx="4262068" cy="316950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2EE27C-2C2F-243A-EAC4-A2C16403F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2190750"/>
            <a:ext cx="6686550" cy="4457699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F6EA88-445F-8951-78FF-FE5B53F20062}"/>
              </a:ext>
            </a:extLst>
          </p:cNvPr>
          <p:cNvSpPr txBox="1"/>
          <p:nvPr/>
        </p:nvSpPr>
        <p:spPr>
          <a:xfrm>
            <a:off x="3361386" y="1043190"/>
            <a:ext cx="6349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Упражнения «Лошадка и грибочек»</a:t>
            </a:r>
          </a:p>
        </p:txBody>
      </p:sp>
    </p:spTree>
    <p:extLst>
      <p:ext uri="{BB962C8B-B14F-4D97-AF65-F5344CB8AC3E}">
        <p14:creationId xmlns:p14="http://schemas.microsoft.com/office/powerpoint/2010/main" val="332702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AEEEE3-01C8-3341-3E3A-6CFAECD84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CBD01F-BA30-5F41-6722-0F265FC4A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108" y="1378752"/>
            <a:ext cx="5273497" cy="57551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7A48FD-A757-E2D6-DA85-6F3CAA66958F}"/>
              </a:ext>
            </a:extLst>
          </p:cNvPr>
          <p:cNvSpPr txBox="1"/>
          <p:nvPr/>
        </p:nvSpPr>
        <p:spPr>
          <a:xfrm>
            <a:off x="5705341" y="927279"/>
            <a:ext cx="390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Comic Sans MS" panose="030F0702030302020204" pitchFamily="66" charset="0"/>
              </a:rPr>
              <a:t>Упражнение «Гармошка»</a:t>
            </a:r>
          </a:p>
        </p:txBody>
      </p:sp>
    </p:spTree>
    <p:extLst>
      <p:ext uri="{BB962C8B-B14F-4D97-AF65-F5344CB8AC3E}">
        <p14:creationId xmlns:p14="http://schemas.microsoft.com/office/powerpoint/2010/main" val="7083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2081</TotalTime>
  <Words>702</Words>
  <Application>Microsoft Office PowerPoint</Application>
  <PresentationFormat>Широкоэкранный</PresentationFormat>
  <Paragraphs>34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 Yocker</dc:creator>
  <cp:lastModifiedBy>X Yocker</cp:lastModifiedBy>
  <cp:revision>46</cp:revision>
  <dcterms:created xsi:type="dcterms:W3CDTF">2023-03-11T19:07:22Z</dcterms:created>
  <dcterms:modified xsi:type="dcterms:W3CDTF">2023-03-30T19:24:16Z</dcterms:modified>
</cp:coreProperties>
</file>