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8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83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5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98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90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8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6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3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0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5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0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3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5353-3B41-442C-A4F8-515F48503397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85B84-E79C-4A00-96B1-BA3EE26C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5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6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7375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МАДОУ «Детский сад №70»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«</a:t>
            </a:r>
            <a:r>
              <a:rPr lang="ru-RU" sz="2400" dirty="0" smtClean="0"/>
              <a:t>Моя профессия-учитель-логопед»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</a:t>
            </a:r>
            <a:r>
              <a:rPr lang="ru-RU" sz="1600" dirty="0" smtClean="0"/>
              <a:t>Сафарова Алёна Александровна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35" y="699753"/>
            <a:ext cx="4080128" cy="57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Кабинет красивой речи «Волшебное зеркало»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1270000"/>
            <a:ext cx="5132789" cy="51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Артикуляционная, дыхательная, </a:t>
            </a:r>
            <a:br>
              <a:rPr lang="ru-RU" sz="2000" dirty="0" smtClean="0"/>
            </a:br>
            <a:r>
              <a:rPr lang="ru-RU" sz="2000" dirty="0" smtClean="0"/>
              <a:t>пальчиковая гимнастика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90" y="719786"/>
            <a:ext cx="3557384" cy="57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Постановка и автоматизация звуков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5" y="708339"/>
            <a:ext cx="4051478" cy="54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Дифференциация звуков и развитие</a:t>
            </a:r>
            <a:br>
              <a:rPr lang="ru-RU" sz="2000" dirty="0" smtClean="0"/>
            </a:br>
            <a:r>
              <a:rPr lang="ru-RU" sz="2000" dirty="0" smtClean="0"/>
              <a:t> фонематических процессов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r="3852"/>
          <a:stretch/>
        </p:blipFill>
        <p:spPr>
          <a:xfrm rot="5400000">
            <a:off x="4588775" y="1646173"/>
            <a:ext cx="5241704" cy="41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1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Совершенствование связной речи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13" y="609600"/>
            <a:ext cx="4031086" cy="5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432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30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Презентация PowerPoint</vt:lpstr>
      <vt:lpstr>                    МАДОУ «Детский сад №70»    «Моя профессия-учитель-логопед»               Сафарова Алёна Александровна</vt:lpstr>
      <vt:lpstr>Кабинет красивой речи «Волшебное зеркало»</vt:lpstr>
      <vt:lpstr>Артикуляционная, дыхательная,  пальчиковая гимнастика</vt:lpstr>
      <vt:lpstr>Постановка и автоматизация звуков</vt:lpstr>
      <vt:lpstr>Дифференциация звуков и развитие  фонематических процессов</vt:lpstr>
      <vt:lpstr>Совершенствование связной речи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2023-11-14T03:35:38Z</dcterms:created>
  <dcterms:modified xsi:type="dcterms:W3CDTF">2023-11-14T03:57:56Z</dcterms:modified>
</cp:coreProperties>
</file>