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7" r:id="rId2"/>
    <p:sldId id="265" r:id="rId3"/>
    <p:sldId id="269" r:id="rId4"/>
    <p:sldId id="270" r:id="rId5"/>
    <p:sldId id="271" r:id="rId6"/>
    <p:sldId id="272" r:id="rId7"/>
  </p:sldIdLst>
  <p:sldSz cx="9144000" cy="6858000" type="screen4x3"/>
  <p:notesSz cx="6858000" cy="9144000"/>
  <p:embeddedFontLst>
    <p:embeddedFont>
      <p:font typeface="Comic Sans MS" pitchFamily="66" charset="0"/>
      <p:regular r:id="rId8"/>
      <p:bold r:id="rId9"/>
      <p:italic r:id="rId10"/>
      <p:boldItalic r:id="rId11"/>
    </p:embeddedFont>
    <p:embeddedFont>
      <p:font typeface="Calibri" pitchFamily="34" charset="0"/>
      <p:regular r:id="rId12"/>
      <p:bold r:id="rId13"/>
      <p:italic r:id="rId14"/>
      <p:boldItalic r:id="rId1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2" autoAdjust="0"/>
    <p:restoredTop sz="94660"/>
  </p:normalViewPr>
  <p:slideViewPr>
    <p:cSldViewPr>
      <p:cViewPr>
        <p:scale>
          <a:sx n="68" d="100"/>
          <a:sy n="68" d="100"/>
        </p:scale>
        <p:origin x="-498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15.02.2024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5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5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5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5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accent5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268761"/>
            <a:ext cx="7715304" cy="2331690"/>
          </a:xfrm>
        </p:spPr>
        <p:txBody>
          <a:bodyPr anchor="ctr"/>
          <a:lstStyle/>
          <a:p>
            <a:r>
              <a:rPr lang="ru-RU" sz="7200" b="1" dirty="0" smtClean="0"/>
              <a:t>Логопедическая игротека</a:t>
            </a:r>
            <a:br>
              <a:rPr lang="ru-RU" sz="7200" b="1" dirty="0" smtClean="0"/>
            </a:br>
            <a:r>
              <a:rPr lang="ru-RU" sz="2000" b="1" dirty="0" smtClean="0"/>
              <a:t>(игры своими руками)</a:t>
            </a:r>
            <a:endParaRPr lang="ru-RU" sz="7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42" y="4714884"/>
            <a:ext cx="5760640" cy="1224136"/>
          </a:xfr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Автор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работы: Шутова О.Г.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Comic Sans MS" pitchFamily="66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835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571480"/>
            <a:ext cx="7215238" cy="846158"/>
          </a:xfrm>
        </p:spPr>
        <p:txBody>
          <a:bodyPr/>
          <a:lstStyle/>
          <a:p>
            <a:r>
              <a:rPr lang="ru-RU" dirty="0" smtClean="0"/>
              <a:t>Шнуровки</a:t>
            </a:r>
            <a:endParaRPr lang="ru-RU" dirty="0"/>
          </a:p>
        </p:txBody>
      </p:sp>
      <p:pic>
        <p:nvPicPr>
          <p:cNvPr id="1026" name="Picture 2" descr="C:\Users\Home\Desktop\логопед части речи\WhatsApp Image 2024-02-12 at 17.28.33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2957556" y="897627"/>
            <a:ext cx="3929669" cy="53000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7983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Игры с прищепками</a:t>
            </a:r>
            <a:endParaRPr lang="ru-RU" dirty="0"/>
          </a:p>
        </p:txBody>
      </p:sp>
      <p:pic>
        <p:nvPicPr>
          <p:cNvPr id="2050" name="Picture 2" descr="C:\Users\Home\Desktop\логопед части речи\WhatsApp Image 2024-02-12 at 17.28.35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2279152" y="578313"/>
            <a:ext cx="4057992" cy="5473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Игра на развитие речевого дыхания</a:t>
            </a:r>
            <a:endParaRPr lang="ru-RU" sz="3600" b="1" dirty="0"/>
          </a:p>
        </p:txBody>
      </p:sp>
      <p:pic>
        <p:nvPicPr>
          <p:cNvPr id="3074" name="Picture 2" descr="C:\Users\Home\Desktop\логопед части речи\WhatsApp Image 2024-02-12 at 17.28.34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428736"/>
            <a:ext cx="335575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/>
              <a:t>Игра на </a:t>
            </a:r>
            <a:r>
              <a:rPr lang="ru-RU" sz="3200" b="1" dirty="0" smtClean="0"/>
              <a:t>определение наличия заданного звука в слове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Picture 2" descr="C:\Users\Home\Desktop\логопед части речи\WhatsApp Image 2024-02-12 at 17.28.33-1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94124" y="1600200"/>
            <a:ext cx="335575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Игра на изучение предлогов</a:t>
            </a:r>
            <a:endParaRPr lang="ru-RU" b="1" dirty="0"/>
          </a:p>
        </p:txBody>
      </p:sp>
      <p:pic>
        <p:nvPicPr>
          <p:cNvPr id="5122" name="Picture 2" descr="C:\Users\Home\Desktop\логопед части речи\WhatsApp Image 2024-02-12 at 17.28.32-1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94124" y="1600200"/>
            <a:ext cx="335575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F497D"/>
      </a:hlink>
      <a:folHlink>
        <a:srgbClr val="1F497D"/>
      </a:folHlink>
    </a:clrScheme>
    <a:fontScheme name="для шаблонов синий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29</Words>
  <Application>Microsoft Office PowerPoint</Application>
  <PresentationFormat>Экран (4:3)</PresentationFormat>
  <Paragraphs>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Comic Sans MS</vt:lpstr>
      <vt:lpstr>Calibri</vt:lpstr>
      <vt:lpstr>1_Тема Office</vt:lpstr>
      <vt:lpstr>Логопедическая игротека (игры своими руками)</vt:lpstr>
      <vt:lpstr>Шнуровки</vt:lpstr>
      <vt:lpstr>Игры с прищепками</vt:lpstr>
      <vt:lpstr>Игра на развитие речевого дыхания</vt:lpstr>
      <vt:lpstr>Игра на определение наличия заданного звука в слове </vt:lpstr>
      <vt:lpstr>Игра на изучение предлогов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Рамки</dc:title>
  <dc:creator>Фокина Лидия Петровна</dc:creator>
  <cp:keywords>Шаблон презентации</cp:keywords>
  <cp:lastModifiedBy>Home</cp:lastModifiedBy>
  <cp:revision>56</cp:revision>
  <dcterms:created xsi:type="dcterms:W3CDTF">2014-07-06T18:18:01Z</dcterms:created>
  <dcterms:modified xsi:type="dcterms:W3CDTF">2024-02-15T10:50:16Z</dcterms:modified>
</cp:coreProperties>
</file>