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F011-6F0B-4AE1-9DB3-F0C712000677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275622F-1C3B-491B-9404-113A72CA0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594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F011-6F0B-4AE1-9DB3-F0C712000677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75622F-1C3B-491B-9404-113A72CA0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783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F011-6F0B-4AE1-9DB3-F0C712000677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75622F-1C3B-491B-9404-113A72CA07B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7945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F011-6F0B-4AE1-9DB3-F0C712000677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75622F-1C3B-491B-9404-113A72CA0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7604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F011-6F0B-4AE1-9DB3-F0C712000677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75622F-1C3B-491B-9404-113A72CA07B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96389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F011-6F0B-4AE1-9DB3-F0C712000677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75622F-1C3B-491B-9404-113A72CA0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3523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F011-6F0B-4AE1-9DB3-F0C712000677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622F-1C3B-491B-9404-113A72CA0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890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F011-6F0B-4AE1-9DB3-F0C712000677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622F-1C3B-491B-9404-113A72CA0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08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F011-6F0B-4AE1-9DB3-F0C712000677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622F-1C3B-491B-9404-113A72CA0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337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F011-6F0B-4AE1-9DB3-F0C712000677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75622F-1C3B-491B-9404-113A72CA0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550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F011-6F0B-4AE1-9DB3-F0C712000677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275622F-1C3B-491B-9404-113A72CA0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321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F011-6F0B-4AE1-9DB3-F0C712000677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275622F-1C3B-491B-9404-113A72CA0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687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F011-6F0B-4AE1-9DB3-F0C712000677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622F-1C3B-491B-9404-113A72CA0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913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F011-6F0B-4AE1-9DB3-F0C712000677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622F-1C3B-491B-9404-113A72CA0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667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F011-6F0B-4AE1-9DB3-F0C712000677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622F-1C3B-491B-9404-113A72CA0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43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F011-6F0B-4AE1-9DB3-F0C712000677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75622F-1C3B-491B-9404-113A72CA0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346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7F011-6F0B-4AE1-9DB3-F0C712000677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275622F-1C3B-491B-9404-113A72CA0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578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00" y="2967335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«Волшебный мир аппликации» обучение детей среднего дошкольного возраста аппликации с элементами нетрадиционных техник и бросового материала </a:t>
            </a:r>
            <a:endParaRPr lang="ru-RU" sz="32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411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406"/>
            <a:ext cx="12249007" cy="6764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700123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</TotalTime>
  <Words>18</Words>
  <Application>Microsoft Office PowerPoint</Application>
  <PresentationFormat>Широкоэкранный</PresentationFormat>
  <Paragraphs>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1</cp:revision>
  <dcterms:created xsi:type="dcterms:W3CDTF">2024-12-01T08:57:01Z</dcterms:created>
  <dcterms:modified xsi:type="dcterms:W3CDTF">2024-12-01T09:01:10Z</dcterms:modified>
</cp:coreProperties>
</file>