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260" y="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667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050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35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12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3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30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2847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7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28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709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02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A9B27-594A-47DC-A640-1BD48D620302}" type="datetimeFigureOut">
              <a:rPr lang="ru-RU" smtClean="0"/>
              <a:t>11.01.2025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26024-5128-4B09-8244-79392F3FD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689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969500" y="6464300"/>
            <a:ext cx="2143842" cy="3937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287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maam.ru/upload/blogs/detsad-358845-14880279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6900" y="6527800"/>
            <a:ext cx="1435100" cy="3302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13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www.maam.ru/upload/blogs/detsad-358845-14880280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579100" y="6324600"/>
            <a:ext cx="1612900" cy="5334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94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www.maam.ru/upload/blogs/detsad-358845-14880317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64800" y="6375400"/>
            <a:ext cx="1727200" cy="4826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176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www.maam.ru/upload/blogs/detsad-358845-14880282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617200" y="6502400"/>
            <a:ext cx="1574800" cy="3556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988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</cp:revision>
  <dcterms:created xsi:type="dcterms:W3CDTF">2025-01-11T14:38:33Z</dcterms:created>
  <dcterms:modified xsi:type="dcterms:W3CDTF">2025-01-11T14:44:13Z</dcterms:modified>
</cp:coreProperties>
</file>