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8" r:id="rId3"/>
    <p:sldId id="259" r:id="rId4"/>
    <p:sldId id="260" r:id="rId5"/>
    <p:sldId id="257" r:id="rId6"/>
    <p:sldId id="261" r:id="rId7"/>
    <p:sldId id="264" r:id="rId8"/>
    <p:sldId id="262" r:id="rId9"/>
    <p:sldId id="265" r:id="rId10"/>
    <p:sldId id="263"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ru-RU" smtClean="0"/>
              <a:t>Образец заголовка</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ru-RU" smtClean="0"/>
              <a:t>Образец заголовка</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ru-RU" smtClean="0"/>
              <a:t>Образец заголовка</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ru-RU" smtClean="0"/>
              <a:t>Образец заголовка</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ru-RU" smtClean="0"/>
              <a:t>Образец заголовка</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B61BEF0D-F0BB-DE4B-95CE-6DB70DBA9567}" type="datetimeFigureOut">
              <a:rPr lang="en-US" dirty="0"/>
              <a:pPr/>
              <a:t>2/21/2024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2/21/2024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p:txBody>
          <a:bodyPr>
            <a:noAutofit/>
          </a:bodyPr>
          <a:lstStyle/>
          <a:p>
            <a:r>
              <a:rPr lang="ru-RU" sz="3600" dirty="0" smtClean="0"/>
              <a:t>«КАЛЕНДАРЬ СОБЫТИЙ ГРУППЫ-ЭФФЕКТИВНАЯ ТЕХНОЛОГИЯ РАЗВИТИЯ КРЕАТИВНОГО МЫШЛЕНИЯ У ДЕТЕЙ СТАРШЕГО ДОШКОЛЬНОГО ВОЗРАСТА»</a:t>
            </a:r>
            <a:endParaRPr lang="ru-RU" sz="3600" dirty="0"/>
          </a:p>
        </p:txBody>
      </p:sp>
      <p:sp>
        <p:nvSpPr>
          <p:cNvPr id="3" name="Подзаголовок 2"/>
          <p:cNvSpPr>
            <a:spLocks noGrp="1"/>
          </p:cNvSpPr>
          <p:nvPr>
            <p:ph type="subTitle" idx="1"/>
          </p:nvPr>
        </p:nvSpPr>
        <p:spPr/>
        <p:txBody>
          <a:bodyPr>
            <a:normAutofit lnSpcReduction="10000"/>
          </a:bodyPr>
          <a:lstStyle/>
          <a:p>
            <a:r>
              <a:rPr lang="ru-RU" dirty="0" smtClean="0"/>
              <a:t>ПОДГОТОВИЛИ: УЧИТЕЛЬ-ЛОГОПЕД д/с №12 ВЫСШЕЙ </a:t>
            </a:r>
            <a:r>
              <a:rPr lang="ru-RU" dirty="0" err="1" smtClean="0"/>
              <a:t>КВ.КАТЕГОРИИ</a:t>
            </a:r>
            <a:r>
              <a:rPr lang="ru-RU" dirty="0" smtClean="0"/>
              <a:t> Макарова </a:t>
            </a:r>
            <a:r>
              <a:rPr lang="ru-RU" dirty="0" err="1" smtClean="0"/>
              <a:t>Е.О</a:t>
            </a:r>
            <a:r>
              <a:rPr lang="ru-RU" dirty="0" smtClean="0"/>
              <a:t>., учитель-логопед д/с №12 1 кв. категории Зайцева </a:t>
            </a:r>
            <a:r>
              <a:rPr lang="ru-RU" dirty="0" err="1" smtClean="0"/>
              <a:t>Е.П</a:t>
            </a:r>
            <a:r>
              <a:rPr lang="ru-RU" dirty="0" smtClean="0"/>
              <a:t>., учитель-логопед д/с №96 </a:t>
            </a:r>
            <a:r>
              <a:rPr lang="ru-RU" dirty="0" err="1" smtClean="0"/>
              <a:t>Разумова</a:t>
            </a:r>
            <a:r>
              <a:rPr lang="ru-RU" dirty="0" smtClean="0"/>
              <a:t> </a:t>
            </a:r>
            <a:r>
              <a:rPr lang="ru-RU" dirty="0" err="1" smtClean="0"/>
              <a:t>К.В</a:t>
            </a:r>
            <a:r>
              <a:rPr lang="ru-RU" dirty="0" smtClean="0"/>
              <a:t>., учитель-логопед д/с №12 </a:t>
            </a:r>
            <a:r>
              <a:rPr lang="ru-RU" dirty="0" err="1" smtClean="0"/>
              <a:t>Гринцова</a:t>
            </a:r>
            <a:r>
              <a:rPr lang="ru-RU" dirty="0" smtClean="0"/>
              <a:t> Т.П.</a:t>
            </a:r>
            <a:endParaRPr lang="ru-RU" dirty="0"/>
          </a:p>
        </p:txBody>
      </p:sp>
    </p:spTree>
    <p:extLst>
      <p:ext uri="{BB962C8B-B14F-4D97-AF65-F5344CB8AC3E}">
        <p14:creationId xmlns:p14="http://schemas.microsoft.com/office/powerpoint/2010/main" val="26342182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Ниточки фантазий</a:t>
            </a:r>
            <a:endParaRPr lang="ru-RU" dirty="0"/>
          </a:p>
        </p:txBody>
      </p:sp>
      <p:sp>
        <p:nvSpPr>
          <p:cNvPr id="3" name="Объект 2"/>
          <p:cNvSpPr>
            <a:spLocks noGrp="1"/>
          </p:cNvSpPr>
          <p:nvPr>
            <p:ph idx="1"/>
          </p:nvPr>
        </p:nvSpPr>
        <p:spPr/>
        <p:txBody>
          <a:bodyPr/>
          <a:lstStyle/>
          <a:p>
            <a:r>
              <a:rPr lang="ru-RU" dirty="0" smtClean="0"/>
              <a:t>Видео-обзор шторки</a:t>
            </a:r>
            <a:endParaRPr lang="ru-RU" dirty="0"/>
          </a:p>
        </p:txBody>
      </p:sp>
    </p:spTree>
    <p:extLst>
      <p:ext uri="{BB962C8B-B14F-4D97-AF65-F5344CB8AC3E}">
        <p14:creationId xmlns:p14="http://schemas.microsoft.com/office/powerpoint/2010/main" val="5573235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Начало месяца «Февраль»</a:t>
            </a:r>
            <a:endParaRPr lang="ru-RU" dirty="0"/>
          </a:p>
        </p:txBody>
      </p:sp>
      <p:sp>
        <p:nvSpPr>
          <p:cNvPr id="3" name="Объект 2"/>
          <p:cNvSpPr>
            <a:spLocks noGrp="1"/>
          </p:cNvSpPr>
          <p:nvPr>
            <p:ph idx="1"/>
          </p:nvPr>
        </p:nvSpPr>
        <p:spPr/>
        <p:txBody>
          <a:bodyPr/>
          <a:lstStyle/>
          <a:p>
            <a:r>
              <a:rPr lang="ru-RU" dirty="0" smtClean="0"/>
              <a:t>видео</a:t>
            </a:r>
            <a:endParaRPr lang="ru-RU" dirty="0"/>
          </a:p>
        </p:txBody>
      </p:sp>
    </p:spTree>
    <p:extLst>
      <p:ext uri="{BB962C8B-B14F-4D97-AF65-F5344CB8AC3E}">
        <p14:creationId xmlns:p14="http://schemas.microsoft.com/office/powerpoint/2010/main" val="27275257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r>
              <a:rPr lang="ru-RU" dirty="0" smtClean="0"/>
              <a:t>«Цель обучения ребенка  состоит в том, чтобы сделать его способным развиваться дальше без помощи учителя» </a:t>
            </a:r>
          </a:p>
          <a:p>
            <a:r>
              <a:rPr lang="ru-RU" dirty="0" smtClean="0"/>
              <a:t>Ни одно великое открытие не было сделано без инициативы</a:t>
            </a:r>
            <a:endParaRPr lang="ru-RU" dirty="0"/>
          </a:p>
        </p:txBody>
      </p:sp>
    </p:spTree>
    <p:extLst>
      <p:ext uri="{BB962C8B-B14F-4D97-AF65-F5344CB8AC3E}">
        <p14:creationId xmlns:p14="http://schemas.microsoft.com/office/powerpoint/2010/main" val="3583314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Актуальность</a:t>
            </a:r>
            <a:endParaRPr lang="ru-RU" dirty="0"/>
          </a:p>
        </p:txBody>
      </p:sp>
      <p:sp>
        <p:nvSpPr>
          <p:cNvPr id="3" name="Объект 2"/>
          <p:cNvSpPr>
            <a:spLocks noGrp="1"/>
          </p:cNvSpPr>
          <p:nvPr>
            <p:ph idx="1"/>
          </p:nvPr>
        </p:nvSpPr>
        <p:spPr/>
        <p:txBody>
          <a:bodyPr/>
          <a:lstStyle/>
          <a:p>
            <a:r>
              <a:rPr lang="ru-RU" dirty="0" smtClean="0"/>
              <a:t>Технология создает основу для дальнейшего умственного развития личности, влияет на воспитание таких качеств как организованность, целенаправленность, умение планировать свою деятельность, креативно мыслить, развивать связную речь, осознанно интересоваться явлениями социальной жизни, развивать детскую инициативы </a:t>
            </a:r>
            <a:endParaRPr lang="ru-RU" dirty="0"/>
          </a:p>
        </p:txBody>
      </p:sp>
    </p:spTree>
    <p:extLst>
      <p:ext uri="{BB962C8B-B14F-4D97-AF65-F5344CB8AC3E}">
        <p14:creationId xmlns:p14="http://schemas.microsoft.com/office/powerpoint/2010/main" val="3527310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Цель</a:t>
            </a:r>
            <a:endParaRPr lang="ru-RU" dirty="0"/>
          </a:p>
        </p:txBody>
      </p:sp>
      <p:sp>
        <p:nvSpPr>
          <p:cNvPr id="3" name="Объект 2"/>
          <p:cNvSpPr>
            <a:spLocks noGrp="1"/>
          </p:cNvSpPr>
          <p:nvPr>
            <p:ph idx="1"/>
          </p:nvPr>
        </p:nvSpPr>
        <p:spPr/>
        <p:txBody>
          <a:bodyPr/>
          <a:lstStyle/>
          <a:p>
            <a:r>
              <a:rPr lang="ru-RU" dirty="0" smtClean="0"/>
              <a:t>Создание условий для развития креативного мышления у детей старшего дошкольного возраста;</a:t>
            </a:r>
          </a:p>
          <a:p>
            <a:r>
              <a:rPr lang="ru-RU" dirty="0"/>
              <a:t>В</a:t>
            </a:r>
            <a:r>
              <a:rPr lang="ru-RU" dirty="0" smtClean="0"/>
              <a:t>овлечение родителей в образовательный процесс.</a:t>
            </a:r>
            <a:endParaRPr lang="ru-RU" dirty="0"/>
          </a:p>
        </p:txBody>
      </p:sp>
    </p:spTree>
    <p:extLst>
      <p:ext uri="{BB962C8B-B14F-4D97-AF65-F5344CB8AC3E}">
        <p14:creationId xmlns:p14="http://schemas.microsoft.com/office/powerpoint/2010/main" val="18501464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Задачи</a:t>
            </a:r>
            <a:endParaRPr lang="ru-RU" dirty="0"/>
          </a:p>
        </p:txBody>
      </p:sp>
      <p:sp>
        <p:nvSpPr>
          <p:cNvPr id="3" name="Объект 2"/>
          <p:cNvSpPr>
            <a:spLocks noGrp="1"/>
          </p:cNvSpPr>
          <p:nvPr>
            <p:ph idx="1"/>
          </p:nvPr>
        </p:nvSpPr>
        <p:spPr/>
        <p:txBody>
          <a:bodyPr/>
          <a:lstStyle/>
          <a:p>
            <a:r>
              <a:rPr lang="ru-RU" dirty="0" smtClean="0"/>
              <a:t>Активизировать исследовательскую деятельность детей путем использования полученных знаний</a:t>
            </a:r>
          </a:p>
          <a:p>
            <a:r>
              <a:rPr lang="ru-RU" dirty="0" smtClean="0"/>
              <a:t>Готовить к продуктивному взаимодействию с социумом</a:t>
            </a:r>
          </a:p>
          <a:p>
            <a:r>
              <a:rPr lang="ru-RU" dirty="0" smtClean="0"/>
              <a:t>Воспитывать чувство гордости за прошлое и настоящее своей страны</a:t>
            </a:r>
          </a:p>
          <a:p>
            <a:r>
              <a:rPr lang="ru-RU" dirty="0"/>
              <a:t>установить  партнерские отношения с семьей каждого воспитанника;</a:t>
            </a:r>
          </a:p>
          <a:p>
            <a:r>
              <a:rPr lang="ru-RU" dirty="0"/>
              <a:t> </a:t>
            </a:r>
            <a:r>
              <a:rPr lang="ru-RU" dirty="0" smtClean="0"/>
              <a:t>создать </a:t>
            </a:r>
            <a:r>
              <a:rPr lang="ru-RU" dirty="0"/>
              <a:t>дружескую, позитивную атмосферу  </a:t>
            </a:r>
            <a:r>
              <a:rPr lang="ru-RU" dirty="0" smtClean="0"/>
              <a:t>общности </a:t>
            </a:r>
            <a:r>
              <a:rPr lang="ru-RU" dirty="0"/>
              <a:t>интересов, эмоциональной </a:t>
            </a:r>
            <a:r>
              <a:rPr lang="ru-RU" dirty="0" smtClean="0"/>
              <a:t>поддержки;</a:t>
            </a:r>
          </a:p>
          <a:p>
            <a:r>
              <a:rPr lang="ru-RU" dirty="0"/>
              <a:t>приобщать родителей к подготовке и         проведению образовательных мероприятий.</a:t>
            </a:r>
          </a:p>
          <a:p>
            <a:r>
              <a:rPr lang="ru-RU" dirty="0" smtClean="0"/>
              <a:t>Создавать условия для развития креативности у детей.</a:t>
            </a:r>
            <a:endParaRPr lang="ru-RU" dirty="0"/>
          </a:p>
          <a:p>
            <a:endParaRPr lang="ru-RU" dirty="0"/>
          </a:p>
        </p:txBody>
      </p:sp>
    </p:spTree>
    <p:extLst>
      <p:ext uri="{BB962C8B-B14F-4D97-AF65-F5344CB8AC3E}">
        <p14:creationId xmlns:p14="http://schemas.microsoft.com/office/powerpoint/2010/main" val="568536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dirty="0" smtClean="0"/>
              <a:t>Применение  технологии «Событийный календарь» в образовательном процессе</a:t>
            </a:r>
            <a:endParaRPr lang="ru-RU" dirty="0"/>
          </a:p>
        </p:txBody>
      </p:sp>
      <p:sp>
        <p:nvSpPr>
          <p:cNvPr id="3" name="Объект 2"/>
          <p:cNvSpPr>
            <a:spLocks noGrp="1"/>
          </p:cNvSpPr>
          <p:nvPr>
            <p:ph idx="1"/>
          </p:nvPr>
        </p:nvSpPr>
        <p:spPr/>
        <p:txBody>
          <a:bodyPr/>
          <a:lstStyle/>
          <a:p>
            <a:r>
              <a:rPr lang="ru-RU" dirty="0" smtClean="0"/>
              <a:t>С детьми</a:t>
            </a:r>
          </a:p>
          <a:p>
            <a:r>
              <a:rPr lang="ru-RU" dirty="0" smtClean="0"/>
              <a:t>С семьей</a:t>
            </a:r>
          </a:p>
          <a:p>
            <a:r>
              <a:rPr lang="ru-RU" dirty="0" smtClean="0"/>
              <a:t>С педагогами</a:t>
            </a:r>
            <a:endParaRPr lang="ru-RU" dirty="0"/>
          </a:p>
        </p:txBody>
      </p:sp>
    </p:spTree>
    <p:extLst>
      <p:ext uri="{BB962C8B-B14F-4D97-AF65-F5344CB8AC3E}">
        <p14:creationId xmlns:p14="http://schemas.microsoft.com/office/powerpoint/2010/main" val="1320545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Структура событийного календаря – представить в виде схемы</a:t>
            </a:r>
            <a:endParaRPr lang="ru-RU" dirty="0"/>
          </a:p>
        </p:txBody>
      </p:sp>
      <p:sp>
        <p:nvSpPr>
          <p:cNvPr id="3" name="Объект 2"/>
          <p:cNvSpPr>
            <a:spLocks noGrp="1"/>
          </p:cNvSpPr>
          <p:nvPr>
            <p:ph idx="1"/>
          </p:nvPr>
        </p:nvSpPr>
        <p:spPr/>
        <p:txBody>
          <a:bodyPr/>
          <a:lstStyle/>
          <a:p>
            <a:r>
              <a:rPr lang="ru-RU" dirty="0" smtClean="0"/>
              <a:t>В середине: основная тема/главное/итоговое событие</a:t>
            </a:r>
          </a:p>
          <a:p>
            <a:r>
              <a:rPr lang="ru-RU" dirty="0" err="1" smtClean="0"/>
              <a:t>Подтемы</a:t>
            </a:r>
            <a:r>
              <a:rPr lang="ru-RU" dirty="0" smtClean="0"/>
              <a:t>: «День рожденья», государственные праздники, важные даты, традиции группы/детского сада, домашнее чтение, </a:t>
            </a:r>
            <a:r>
              <a:rPr lang="ru-RU" dirty="0"/>
              <a:t>и</a:t>
            </a:r>
            <a:r>
              <a:rPr lang="ru-RU" dirty="0" smtClean="0"/>
              <a:t>гротека, домашняя мастерская(домашние задания) – рассказать немного про каждый пункт</a:t>
            </a:r>
            <a:endParaRPr lang="ru-RU" dirty="0"/>
          </a:p>
        </p:txBody>
      </p:sp>
    </p:spTree>
    <p:extLst>
      <p:ext uri="{BB962C8B-B14F-4D97-AF65-F5344CB8AC3E}">
        <p14:creationId xmlns:p14="http://schemas.microsoft.com/office/powerpoint/2010/main" val="30523008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Этапы работы с календарем</a:t>
            </a:r>
            <a:endParaRPr lang="ru-RU" dirty="0"/>
          </a:p>
        </p:txBody>
      </p:sp>
      <p:sp>
        <p:nvSpPr>
          <p:cNvPr id="3" name="Объект 2"/>
          <p:cNvSpPr>
            <a:spLocks noGrp="1"/>
          </p:cNvSpPr>
          <p:nvPr>
            <p:ph idx="1"/>
          </p:nvPr>
        </p:nvSpPr>
        <p:spPr/>
        <p:txBody>
          <a:bodyPr/>
          <a:lstStyle/>
          <a:p>
            <a:r>
              <a:rPr lang="ru-RU" dirty="0" smtClean="0"/>
              <a:t>1 познавательной деятельности</a:t>
            </a:r>
          </a:p>
          <a:p>
            <a:r>
              <a:rPr lang="ru-RU" dirty="0" smtClean="0"/>
              <a:t>2 </a:t>
            </a:r>
            <a:r>
              <a:rPr lang="ru-RU" dirty="0" err="1" smtClean="0"/>
              <a:t>переживательной</a:t>
            </a:r>
            <a:r>
              <a:rPr lang="ru-RU" dirty="0" smtClean="0"/>
              <a:t> д-</a:t>
            </a:r>
            <a:r>
              <a:rPr lang="ru-RU" dirty="0" err="1" smtClean="0"/>
              <a:t>ти</a:t>
            </a:r>
            <a:endParaRPr lang="ru-RU" dirty="0" smtClean="0"/>
          </a:p>
          <a:p>
            <a:r>
              <a:rPr lang="ru-RU" dirty="0" smtClean="0"/>
              <a:t>3 Оценочной д-</a:t>
            </a:r>
            <a:r>
              <a:rPr lang="ru-RU" dirty="0" err="1" smtClean="0"/>
              <a:t>ти</a:t>
            </a:r>
            <a:endParaRPr lang="ru-RU" dirty="0"/>
          </a:p>
        </p:txBody>
      </p:sp>
    </p:spTree>
    <p:extLst>
      <p:ext uri="{BB962C8B-B14F-4D97-AF65-F5344CB8AC3E}">
        <p14:creationId xmlns:p14="http://schemas.microsoft.com/office/powerpoint/2010/main" val="19761602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Календарь событий группы, месяц «Январь»</a:t>
            </a:r>
            <a:endParaRPr lang="ru-RU" dirty="0"/>
          </a:p>
        </p:txBody>
      </p:sp>
      <p:sp>
        <p:nvSpPr>
          <p:cNvPr id="3" name="Объект 2"/>
          <p:cNvSpPr>
            <a:spLocks noGrp="1"/>
          </p:cNvSpPr>
          <p:nvPr>
            <p:ph idx="1"/>
          </p:nvPr>
        </p:nvSpPr>
        <p:spPr/>
        <p:txBody>
          <a:bodyPr/>
          <a:lstStyle/>
          <a:p>
            <a:r>
              <a:rPr lang="ru-RU" dirty="0" smtClean="0"/>
              <a:t>Видео </a:t>
            </a:r>
            <a:endParaRPr lang="ru-RU" dirty="0"/>
          </a:p>
        </p:txBody>
      </p:sp>
    </p:spTree>
    <p:extLst>
      <p:ext uri="{BB962C8B-B14F-4D97-AF65-F5344CB8AC3E}">
        <p14:creationId xmlns:p14="http://schemas.microsoft.com/office/powerpoint/2010/main" val="3605508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Полка обмена книг</a:t>
            </a:r>
            <a:endParaRPr lang="ru-RU" dirty="0"/>
          </a:p>
        </p:txBody>
      </p:sp>
      <p:sp>
        <p:nvSpPr>
          <p:cNvPr id="3" name="Объект 2"/>
          <p:cNvSpPr>
            <a:spLocks noGrp="1"/>
          </p:cNvSpPr>
          <p:nvPr>
            <p:ph idx="1"/>
          </p:nvPr>
        </p:nvSpPr>
        <p:spPr/>
        <p:txBody>
          <a:bodyPr/>
          <a:lstStyle/>
          <a:p>
            <a:r>
              <a:rPr lang="ru-RU" dirty="0" smtClean="0"/>
              <a:t>Видео обзор, видео –применение, видео-задание про прочитанную книгу</a:t>
            </a:r>
            <a:endParaRPr lang="ru-RU" dirty="0"/>
          </a:p>
        </p:txBody>
      </p:sp>
    </p:spTree>
    <p:extLst>
      <p:ext uri="{BB962C8B-B14F-4D97-AF65-F5344CB8AC3E}">
        <p14:creationId xmlns:p14="http://schemas.microsoft.com/office/powerpoint/2010/main" val="2208778748"/>
      </p:ext>
    </p:extLst>
  </p:cSld>
  <p:clrMapOvr>
    <a:masterClrMapping/>
  </p:clrMapOvr>
</p:sld>
</file>

<file path=ppt/theme/theme1.xml><?xml version="1.0" encoding="utf-8"?>
<a:theme xmlns:a="http://schemas.openxmlformats.org/drawingml/2006/main" name="Легкий дым">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145</TotalTime>
  <Words>304</Words>
  <Application>Microsoft Office PowerPoint</Application>
  <PresentationFormat>Произвольный</PresentationFormat>
  <Paragraphs>36</Paragraphs>
  <Slides>12</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Легкий дым</vt:lpstr>
      <vt:lpstr>«КАЛЕНДАРЬ СОБЫТИЙ ГРУППЫ-ЭФФЕКТИВНАЯ ТЕХНОЛОГИЯ РАЗВИТИЯ КРЕАТИВНОГО МЫШЛЕНИЯ У ДЕТЕЙ СТАРШЕГО ДОШКОЛЬНОГО ВОЗРАСТА»</vt:lpstr>
      <vt:lpstr>Актуальность</vt:lpstr>
      <vt:lpstr>Цель</vt:lpstr>
      <vt:lpstr>Задачи</vt:lpstr>
      <vt:lpstr>Применение  технологии «Событийный календарь» в образовательном процессе</vt:lpstr>
      <vt:lpstr>Структура событийного календаря – представить в виде схемы</vt:lpstr>
      <vt:lpstr>Этапы работы с календарем</vt:lpstr>
      <vt:lpstr>Календарь событий группы, месяц «Январь»</vt:lpstr>
      <vt:lpstr>Полка обмена книг</vt:lpstr>
      <vt:lpstr>Ниточки фантазий</vt:lpstr>
      <vt:lpstr>Начало месяца «Февраль»</vt:lpstr>
      <vt:lpstr>Презентация PowerPoint</vt:lpstr>
    </vt:vector>
  </TitlesOfParts>
  <Company>SPecialiST RePack</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«КАЛЕНДАРЬ СОБЫТИЙ ГРУППЫ-ЭФФЕКТИВНАЯ ТЕХНОЛОГИЯ РАЗВИТИЯ КРЕАТИВНОГО МЫШЛЕНИЯ У ДЕТЕЙ СТАРШЕГО ДОШКОЛЬНОГО ВОЗРАСТА»</dc:title>
  <dc:creator>Пользователь</dc:creator>
  <cp:lastModifiedBy>Packard</cp:lastModifiedBy>
  <cp:revision>11</cp:revision>
  <dcterms:created xsi:type="dcterms:W3CDTF">2024-02-04T13:02:30Z</dcterms:created>
  <dcterms:modified xsi:type="dcterms:W3CDTF">2024-02-21T06:53:47Z</dcterms:modified>
</cp:coreProperties>
</file>