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8" r:id="rId3"/>
    <p:sldId id="277" r:id="rId4"/>
    <p:sldId id="294" r:id="rId5"/>
    <p:sldId id="261" r:id="rId6"/>
    <p:sldId id="262" r:id="rId7"/>
    <p:sldId id="289" r:id="rId8"/>
    <p:sldId id="275" r:id="rId9"/>
    <p:sldId id="290" r:id="rId10"/>
    <p:sldId id="291" r:id="rId11"/>
    <p:sldId id="292" r:id="rId12"/>
    <p:sldId id="274" r:id="rId13"/>
    <p:sldId id="278" r:id="rId14"/>
    <p:sldId id="276" r:id="rId15"/>
    <p:sldId id="259" r:id="rId16"/>
    <p:sldId id="279" r:id="rId17"/>
    <p:sldId id="280" r:id="rId18"/>
    <p:sldId id="281" r:id="rId19"/>
    <p:sldId id="282" r:id="rId20"/>
    <p:sldId id="286" r:id="rId21"/>
    <p:sldId id="285" r:id="rId22"/>
    <p:sldId id="284" r:id="rId23"/>
    <p:sldId id="28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87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8C865"/>
    <a:srgbClr val="164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3CDCEF5-021F-47F5-B17F-993785BBD7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FF1F2-8F37-495A-B4EE-378690FEE4E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F3750-8A63-489D-B144-0C0D315E31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35EA5-7151-4D83-8010-92B8F21204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D2140-D0B5-4468-B94E-534D69B415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9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E1A6F-C85E-4FEA-B778-06B820F10B3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A5CA0-572B-45AA-9ABE-AAAA80C626C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67BDC-DBA7-4D02-AD09-0F4BDF78B1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4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EB574-70F8-42C1-9D87-D85C33DC8D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16B9-0AF5-4E60-81FA-A5D0D18F0EB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69844-1E10-42C8-A580-5A661FA654B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A2FC71-1FDE-4129-89B0-FA52694B1C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565853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2.bp.blogspot.com/-1IKbot7NyuQ/UQ_EG7YoCnI/AAAAAAAASI0/W2A3ZZ27ccU/s1600/04.02.2013+15-13-46_0163.JPG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hyperlink" Target="http://www.gizmonews.ru/wp-content/uploads/2013/08/O2-dumbbells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4.wdp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55.jpeg"/><Relationship Id="rId4" Type="http://schemas.openxmlformats.org/officeDocument/2006/relationships/hyperlink" Target="http://4.bp.blogspot.com/-yAqcu6lKLlk/URAiEYjhByI/AAAAAAAASK0/LEPOTqK5GgA/s1600/04.02.2013+15-01-58_0160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899592" y="116632"/>
            <a:ext cx="7776864" cy="2808312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Проект</a:t>
            </a:r>
            <a:r>
              <a:rPr lang="ru-RU" sz="32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200" b="1" kern="1200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 организации исследовательской деятельности</a:t>
            </a:r>
            <a:b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Тема: </a:t>
            </a: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Законы </a:t>
            </a:r>
            <a:r>
              <a:rPr lang="ru-RU" sz="3200" b="1" kern="120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земного притяжения</a:t>
            </a:r>
            <a:r>
              <a:rPr lang="ru-RU" sz="3200" b="1" kern="120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».</a:t>
            </a:r>
            <a: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200" b="1" kern="1200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</a:b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5816" y="3933056"/>
            <a:ext cx="5301208" cy="256294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800" dirty="0">
                <a:latin typeface="Times New Roman"/>
                <a:ea typeface="Calibri"/>
                <a:cs typeface="Times New Roman"/>
              </a:rPr>
              <a:t> 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3356992"/>
            <a:ext cx="5256584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Исполнитель: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Воспитанница комбинированной группы №2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Литвина Виктория Александровна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Руководитель: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Воспитатель комбинированной группы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№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2                                                                                                               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Беликова Любовь Геннадьевна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 descr="C:\Documents and Settings\Карина\Рабочий стол\Картинки Анжелы\magnet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086348" cy="3960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907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Проект беликова\IMG_1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r="26817"/>
          <a:stretch/>
        </p:blipFill>
        <p:spPr bwMode="auto">
          <a:xfrm>
            <a:off x="323528" y="1648312"/>
            <a:ext cx="4032448" cy="420860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3" y="69269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Две частицы одинакового  заряда отталкиваются друг от друга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Проект беликова\IMG_17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-314" r="16610" b="314"/>
          <a:stretch/>
        </p:blipFill>
        <p:spPr bwMode="auto">
          <a:xfrm>
            <a:off x="4644008" y="1648312"/>
            <a:ext cx="4032448" cy="422811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0595" y="980728"/>
            <a:ext cx="540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Две частицы разного заряда притягиваются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Проект беликова\IMG_17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5"/>
          <a:stretch/>
        </p:blipFill>
        <p:spPr bwMode="auto">
          <a:xfrm>
            <a:off x="1743871" y="1777181"/>
            <a:ext cx="5300247" cy="44399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Карина\Рабочий стол\Картинки Анжелы\neodimma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328592" cy="37444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4817424"/>
            <a:ext cx="7416824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764704"/>
            <a:ext cx="77403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Магнит — тело, обладающее собственным магнитным полем. </a:t>
            </a:r>
            <a:endParaRPr lang="ru-RU" sz="2000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99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Проект беликова\IMG_0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9"/>
          <a:stretch/>
        </p:blipFill>
        <p:spPr bwMode="auto">
          <a:xfrm>
            <a:off x="5076056" y="1093055"/>
            <a:ext cx="3384375" cy="456819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esktop\Проект беликова\IMG_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0" y="1124744"/>
            <a:ext cx="3352371" cy="453650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User\Desktop\Проект беликова\IMG_02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40"/>
          <a:stretch/>
        </p:blipFill>
        <p:spPr bwMode="auto">
          <a:xfrm>
            <a:off x="5356315" y="1124744"/>
            <a:ext cx="3164067" cy="499326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Проект беликова\IMG_02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077"/>
          <a:stretch/>
        </p:blipFill>
        <p:spPr bwMode="auto">
          <a:xfrm>
            <a:off x="471849" y="1124744"/>
            <a:ext cx="3164067" cy="49841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3973"/>
            <a:ext cx="8280920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          Опыт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№1</a:t>
            </a:r>
            <a:r>
              <a:rPr lang="ru-RU" b="1" u="sng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«Как достать иголку со дна стакана, не замочив рук?»</a:t>
            </a: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9198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2.3.   Экспериментальная деятельность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User\Desktop\Проект беликова\IMG_01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195"/>
          <a:stretch/>
        </p:blipFill>
        <p:spPr bwMode="auto">
          <a:xfrm>
            <a:off x="756033" y="1879528"/>
            <a:ext cx="3186529" cy="435259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оект беликова\IMG_01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208"/>
          <a:stretch/>
        </p:blipFill>
        <p:spPr bwMode="auto">
          <a:xfrm>
            <a:off x="4932040" y="1861730"/>
            <a:ext cx="3168352" cy="435259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роект беликова\IMG_01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77"/>
          <a:stretch/>
        </p:blipFill>
        <p:spPr bwMode="auto">
          <a:xfrm>
            <a:off x="467544" y="458018"/>
            <a:ext cx="3471113" cy="46085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оект беликова\IMG_01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82"/>
          <a:stretch/>
        </p:blipFill>
        <p:spPr bwMode="auto">
          <a:xfrm>
            <a:off x="5112528" y="458018"/>
            <a:ext cx="3456384" cy="46085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62989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Магнит взаимодействует с металлическими предметами через воду. </a:t>
            </a:r>
          </a:p>
        </p:txBody>
      </p:sp>
    </p:spTree>
    <p:extLst>
      <p:ext uri="{BB962C8B-B14F-4D97-AF65-F5344CB8AC3E}">
        <p14:creationId xmlns:p14="http://schemas.microsoft.com/office/powerpoint/2010/main" val="25351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424936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      Опыт №2.  «Можно ли найти металлические предметы в песке?»</a:t>
            </a:r>
            <a:endParaRPr lang="ru-RU" sz="16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C:\Users\User\Desktop\Проект беликова\IMG_01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" b="6279"/>
          <a:stretch/>
        </p:blipFill>
        <p:spPr bwMode="auto">
          <a:xfrm>
            <a:off x="394639" y="3140968"/>
            <a:ext cx="3954541" cy="331236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оект беликова\IMG_0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7"/>
          <a:stretch/>
        </p:blipFill>
        <p:spPr bwMode="auto">
          <a:xfrm>
            <a:off x="4865931" y="1628800"/>
            <a:ext cx="3954541" cy="331236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роект беликова\IMG_0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55"/>
          <a:stretch/>
        </p:blipFill>
        <p:spPr bwMode="auto">
          <a:xfrm>
            <a:off x="395536" y="1124744"/>
            <a:ext cx="3240362" cy="40293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оект беликова\IMG_01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3599" b="3780"/>
          <a:stretch/>
        </p:blipFill>
        <p:spPr bwMode="auto">
          <a:xfrm>
            <a:off x="4788024" y="1124743"/>
            <a:ext cx="3226451" cy="40293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570537"/>
            <a:ext cx="8424935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Вывод: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Магнит взаимодействует с металлическими предметами через песок.</a:t>
            </a:r>
            <a:endParaRPr lang="ru-RU" sz="1600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342" y="476672"/>
            <a:ext cx="6203011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                         Опыт №3.    «Фокус со скрепкой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листом картона»</a:t>
            </a:r>
            <a:endParaRPr lang="ru-RU" sz="1600" dirty="0">
              <a:solidFill>
                <a:srgbClr val="7030A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6" name="Picture 4" descr="C:\Users\User\Desktop\Проект беликова\IMG_01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26"/>
          <a:stretch/>
        </p:blipFill>
        <p:spPr bwMode="auto">
          <a:xfrm>
            <a:off x="899592" y="1773012"/>
            <a:ext cx="2957550" cy="344178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Проект беликова\IMG_01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1" r="10819"/>
          <a:stretch/>
        </p:blipFill>
        <p:spPr bwMode="auto">
          <a:xfrm>
            <a:off x="5508104" y="1774820"/>
            <a:ext cx="2988741" cy="344178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229200"/>
            <a:ext cx="903649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Вывод: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Магнит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взаимодействует с металлическими предметами через лист картона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45"/>
          <a:stretch/>
        </p:blipFill>
        <p:spPr bwMode="auto">
          <a:xfrm>
            <a:off x="2359024" y="1484784"/>
            <a:ext cx="4366241" cy="403244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620688"/>
            <a:ext cx="6656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Две «железяки», прочно прикрепившиеся друг к другу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8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-460851"/>
            <a:ext cx="4618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CC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3762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</a:t>
            </a:r>
          </a:p>
          <a:p>
            <a:pPr lvl="0"/>
            <a:r>
              <a:rPr lang="ru-RU" b="1" dirty="0">
                <a:solidFill>
                  <a:srgbClr val="3366CC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Опыт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№4. «С какими еще  предметами взаимодействует магнит?»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Users\User\Desktop\Проект беликова\IMG_0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4" b="8273"/>
          <a:stretch/>
        </p:blipFill>
        <p:spPr bwMode="auto">
          <a:xfrm>
            <a:off x="5076056" y="1844824"/>
            <a:ext cx="3219121" cy="369883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Проект беликова\IMG_01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 bwMode="auto">
          <a:xfrm>
            <a:off x="755576" y="1844824"/>
            <a:ext cx="3219121" cy="369883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Проект беликова\IMG_01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86"/>
          <a:stretch/>
        </p:blipFill>
        <p:spPr bwMode="auto">
          <a:xfrm>
            <a:off x="614131" y="1340768"/>
            <a:ext cx="3168816" cy="439248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роект беликова\IMG_0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23827"/>
            <a:ext cx="3168815" cy="441114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Проект беликова\IMG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00" y="1268760"/>
            <a:ext cx="3390456" cy="45297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Проект беликова\IMG_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268760"/>
            <a:ext cx="3403461" cy="453712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Проект беликова\IMG_01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17773" r="10410"/>
          <a:stretch/>
        </p:blipFill>
        <p:spPr bwMode="auto">
          <a:xfrm>
            <a:off x="2915816" y="980728"/>
            <a:ext cx="3456384" cy="482453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Проект беликова\IMG_01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6"/>
          <a:stretch/>
        </p:blipFill>
        <p:spPr bwMode="auto">
          <a:xfrm>
            <a:off x="971600" y="836712"/>
            <a:ext cx="2939255" cy="436567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роект беликова\IMG_01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882287"/>
            <a:ext cx="2939254" cy="436566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736511"/>
            <a:ext cx="828092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Вывод: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Магнит взаимодействует с металлическими предметами и не взаимодействует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предметами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других качеств.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57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53402" y="548680"/>
            <a:ext cx="10817889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                                                                                        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Опыт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№5.   «Фокус со скрепками»</a:t>
            </a:r>
            <a:endParaRPr lang="ru-RU" sz="1600" dirty="0">
              <a:solidFill>
                <a:srgbClr val="7030A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2" descr="C:\Users\User\Desktop\Проект\Проект беликова\IMG_024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64"/>
          <a:stretch/>
        </p:blipFill>
        <p:spPr bwMode="auto">
          <a:xfrm>
            <a:off x="1187624" y="1352524"/>
            <a:ext cx="2823021" cy="3876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4338" name="Picture 2" descr="C:\Users\User\Desktop\Проект беликова\IMG_02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17136"/>
          <a:stretch/>
        </p:blipFill>
        <p:spPr bwMode="auto">
          <a:xfrm>
            <a:off x="4932039" y="1385051"/>
            <a:ext cx="2808312" cy="387639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805264"/>
            <a:ext cx="6408711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Вывод: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Магнитное поле можно создать искусственно.</a:t>
            </a:r>
            <a:endParaRPr lang="ru-RU" sz="16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1979712" y="515214"/>
            <a:ext cx="7164288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lang="ru-RU" b="1" dirty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стеклом сижу, на север и на юг гляжу.</a:t>
            </a:r>
            <a:endParaRPr lang="ru-RU" b="1" dirty="0">
              <a:solidFill>
                <a:srgbClr val="3366CC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Со мной пойдешь, дорогу обратно найдешь.</a:t>
            </a:r>
            <a:endParaRPr lang="ru-RU" b="1" dirty="0">
              <a:solidFill>
                <a:srgbClr val="3366CC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  <p:pic>
        <p:nvPicPr>
          <p:cNvPr id="5" name="Рисунок 4" descr="опыты с магнитом experiments with magnets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70" y="1759981"/>
            <a:ext cx="4410075" cy="3307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3608" y="5661248"/>
            <a:ext cx="7272808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Вывод: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Намагниченная иголка всегда разворачивается на север.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47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-73114"/>
            <a:ext cx="6174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srgbClr val="3366CC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ru-RU" b="1" dirty="0" smtClean="0">
              <a:solidFill>
                <a:srgbClr val="3366CC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Использование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магнита в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медицине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Карина\Рабочий стол\Картинки Анжелы\magnit_i_nalokotnik_LKK_1002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/>
          <a:stretch/>
        </p:blipFill>
        <p:spPr bwMode="auto">
          <a:xfrm>
            <a:off x="3059832" y="4005064"/>
            <a:ext cx="3087216" cy="2563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" name="Рисунок 4" descr="C:\Documents and Settings\Карина\Рабочий стол\Картинки Анжелы\images (2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8500" b="6806"/>
          <a:stretch/>
        </p:blipFill>
        <p:spPr bwMode="auto">
          <a:xfrm>
            <a:off x="971600" y="1105294"/>
            <a:ext cx="3034700" cy="263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" name="Рисунок 5" descr="O2-dumbbells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5689"/>
          <a:stretch/>
        </p:blipFill>
        <p:spPr bwMode="auto">
          <a:xfrm>
            <a:off x="5148064" y="1160416"/>
            <a:ext cx="3033464" cy="25202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971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60648"/>
            <a:ext cx="352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Магниты используют в технике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 descr="C:\Documents and Settings\Карина\Рабочий стол\Картинки Анжелы\giant-magne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136001" cy="2232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" name="Рисунок 3" descr="C:\Documents and Settings\Карина\Рабочий стол\Картинки Анжелы\vetryanaya-melnic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766"/>
          <a:stretch/>
        </p:blipFill>
        <p:spPr bwMode="auto">
          <a:xfrm>
            <a:off x="5292080" y="1124744"/>
            <a:ext cx="3111910" cy="2232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" name="Рисунок 4" descr="C:\Documents and Settings\Карина\Рабочий стол\Картинки Анжелы\sennheiserhd449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4"/>
          <a:stretch/>
        </p:blipFill>
        <p:spPr bwMode="auto">
          <a:xfrm>
            <a:off x="467544" y="4053738"/>
            <a:ext cx="3100484" cy="21837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5362" name="Picture 2" descr="C:\Users\User\Desktop\Проект беликова\IMG_02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r="19538" b="12675"/>
          <a:stretch/>
        </p:blipFill>
        <p:spPr bwMode="auto">
          <a:xfrm>
            <a:off x="5292080" y="4053738"/>
            <a:ext cx="3111910" cy="223224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355898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/>
                <a:ea typeface="Calibri"/>
              </a:rPr>
              <a:t>Магниты используют в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</a:rPr>
              <a:t>быту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Documents and Settings\Карина\Рабочий стол\Картинки Анжелы\1175866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6"/>
          <a:stretch/>
        </p:blipFill>
        <p:spPr bwMode="auto">
          <a:xfrm>
            <a:off x="5220072" y="2193145"/>
            <a:ext cx="3456384" cy="3047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" name="Рисунок 4" descr="C:\Documents and Settings\Карина\Рабочий стол\Картинки Анжелы\magnit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9" r="10449"/>
          <a:stretch/>
        </p:blipFill>
        <p:spPr bwMode="auto">
          <a:xfrm>
            <a:off x="467544" y="2204864"/>
            <a:ext cx="3456384" cy="30642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76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оект беликова\IMG_01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688632" cy="438143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764704"/>
            <a:ext cx="726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Изучаем энциклопедию, где описаны свойства магнита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0210"/>
            <a:ext cx="416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3366CC">
                  <a:lumMod val="75000"/>
                </a:srgbClr>
              </a:solidFill>
              <a:latin typeface="Times New Roman"/>
              <a:ea typeface="Calibri"/>
            </a:endParaRPr>
          </a:p>
          <a:p>
            <a:pPr lvl="0"/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</a:rPr>
              <a:t>Магниты </a:t>
            </a:r>
            <a:r>
              <a:rPr lang="ru-RU" b="1" dirty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</a:rPr>
              <a:t>используют в </a:t>
            </a:r>
            <a:r>
              <a:rPr lang="ru-RU" b="1" dirty="0" smtClean="0">
                <a:solidFill>
                  <a:srgbClr val="3366CC">
                    <a:lumMod val="75000"/>
                  </a:srgbClr>
                </a:solidFill>
                <a:latin typeface="Times New Roman"/>
                <a:ea typeface="Calibri"/>
              </a:rPr>
              <a:t>группе</a:t>
            </a:r>
            <a:endParaRPr lang="ru-RU" b="1" dirty="0">
              <a:solidFill>
                <a:srgbClr val="3366CC">
                  <a:lumMod val="75000"/>
                </a:srgbClr>
              </a:solidFill>
            </a:endParaRPr>
          </a:p>
        </p:txBody>
      </p:sp>
      <p:pic>
        <p:nvPicPr>
          <p:cNvPr id="16386" name="Picture 2" descr="C:\Users\User\Desktop\Проект беликова\IMG_01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97" r="8985"/>
          <a:stretch/>
        </p:blipFill>
        <p:spPr bwMode="auto">
          <a:xfrm>
            <a:off x="395536" y="2492896"/>
            <a:ext cx="3177042" cy="385428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Проект беликова\IMG_018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t="17896" r="11961"/>
          <a:stretch/>
        </p:blipFill>
        <p:spPr bwMode="auto">
          <a:xfrm>
            <a:off x="5148064" y="1081793"/>
            <a:ext cx="3178736" cy="386339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Проект беликова\IMG_01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81" r="5839"/>
          <a:stretch/>
        </p:blipFill>
        <p:spPr bwMode="auto">
          <a:xfrm>
            <a:off x="611559" y="2060848"/>
            <a:ext cx="3241237" cy="41537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Карина\Рабочий стол\Картинки Анжелы\M_tic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2" t="6275" r="8923" b="4081"/>
          <a:stretch/>
        </p:blipFill>
        <p:spPr bwMode="auto">
          <a:xfrm>
            <a:off x="5148064" y="476672"/>
            <a:ext cx="3406877" cy="41715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65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Проект беликова\IMG_02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2" t="4883" r="14474" b="18418"/>
          <a:stretch/>
        </p:blipFill>
        <p:spPr bwMode="auto">
          <a:xfrm>
            <a:off x="787175" y="1340768"/>
            <a:ext cx="3042493" cy="44243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опыты с магнитом experiments with magnets">
            <a:hlinkClick r:id="rId4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47" b="5946"/>
          <a:stretch/>
        </p:blipFill>
        <p:spPr bwMode="auto">
          <a:xfrm>
            <a:off x="5277371" y="1316054"/>
            <a:ext cx="3042493" cy="44490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67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828092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После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проделанной работы я могу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сказать, что первая часть гипотезы о взаимодействии магнита 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 металлическими предметами  через воду, песок и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картон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полностью подтвердилась.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Часть гипотезы о том, что магнит взаимодействует с предметами другого состава, после проведенных опытов не подтвердилась. Магнит не притягивает к себе неметаллические предметы.</a:t>
            </a:r>
            <a:endParaRPr lang="ru-RU" sz="14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Экспериментальным путем я доказала, что магнитное поле можно создать искусственно (опыт со скрепками).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Кроме того я узнала, что самый простой компас можно изготовить самостоятельно, используя намагниченную, смазанную растительным маслом иголку и емкость с водой. Иголка всегда будет поворачиваться на север.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Познакомила вас, как магнит используется в медицине, технике, быту и в нашей группе.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</a:t>
            </a:r>
            <a:endParaRPr lang="ru-RU" sz="20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Спасибо за внимание!!!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G:\компас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902542" y="2204864"/>
            <a:ext cx="5309582" cy="43970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7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5670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Актуальность</a:t>
            </a:r>
            <a:endParaRPr lang="ru-RU" sz="3200" b="1" dirty="0">
              <a:ln w="10541" cmpd="sng">
                <a:solidFill>
                  <a:srgbClr val="3366CC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9" y="1268760"/>
            <a:ext cx="84249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Свойства и качества магнита, я могу правильно использовать в играх.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Используя подручные средства, могу сама создать компас.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047806"/>
            <a:ext cx="806489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Познакомиться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 магнитом, его свойствами и использованием в медицине, технике, быту и в группе. </a:t>
            </a:r>
            <a:endParaRPr lang="ru-RU" sz="20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Данная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цель реализуется через решение следующих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задач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ru-RU" sz="2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Изучить такое свойство, как магнетизм и узнать, какие еще материалы обладают данным свойством.</a:t>
            </a:r>
            <a:endParaRPr lang="ru-RU" sz="2000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Узнать, как используются людьми  свойства магнита.</a:t>
            </a:r>
            <a:endParaRPr lang="ru-RU" sz="2000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Изучить, как магнит передает свое магнитное поле другим предметам.             </a:t>
            </a:r>
            <a:endParaRPr lang="ru-RU" sz="20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9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V="1">
            <a:off x="251520" y="962367"/>
            <a:ext cx="84249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Wingdings" pitchFamily="2" charset="2"/>
              <a:buChar char="v"/>
            </a:pPr>
            <a:endParaRPr lang="ru-RU" sz="20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spcAft>
                <a:spcPts val="1000"/>
              </a:spcAft>
              <a:buFont typeface="Wingdings" pitchFamily="2" charset="2"/>
              <a:buChar char="v"/>
            </a:pPr>
            <a:endParaRPr lang="ru-RU" sz="2000" b="1" dirty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Предполагаю, что экспериментальным путем можно узнать, как магнит взаимодействует с металлическими  предметами через воду,  песок, картон .</a:t>
            </a:r>
          </a:p>
          <a:p>
            <a:pPr algn="just">
              <a:spcAft>
                <a:spcPts val="1000"/>
              </a:spcAft>
            </a:pPr>
            <a:endParaRPr lang="ru-RU" sz="20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Предполагаю, что экспериментальным путем узнаю, что магнит взаимодействует с предметами других качеств.</a:t>
            </a:r>
          </a:p>
          <a:p>
            <a:pPr algn="just">
              <a:spcAft>
                <a:spcPts val="1000"/>
              </a:spcAft>
            </a:pPr>
            <a:endParaRPr lang="ru-RU" sz="2000" b="1" dirty="0" smtClean="0">
              <a:solidFill>
                <a:srgbClr val="7030A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Предполагаю, что с помощью магнита можно создать магнитное поле, которое будет притягивать несколько предметов.</a:t>
            </a:r>
            <a:endParaRPr lang="ru-RU" sz="20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5"/>
            <a:ext cx="871296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Гипотеза состоит из следующих предположений:</a:t>
            </a:r>
          </a:p>
          <a:p>
            <a:pPr algn="ctr"/>
            <a:endParaRPr lang="ru-RU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53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беликова\IMG_17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5104" r="6373" b="6112"/>
          <a:stretch/>
        </p:blipFill>
        <p:spPr bwMode="auto">
          <a:xfrm>
            <a:off x="1763688" y="1692792"/>
            <a:ext cx="5688632" cy="41844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76470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Сказание о пастухе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Магнисе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Карина\Рабочий стол\Картинки Анжелы\uch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0" y="2132856"/>
            <a:ext cx="3286299" cy="4023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Рисунок 2" descr="C:\Documents and Settings\Карина\Рабочий стол\Картинки Анжелы\main11138410_f6fdd369475c82ba685261eb1b9d210b.jpe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312368" cy="40324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41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Научно – исследовательский институт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Проект беликова\IMG_17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3" r="61110" b="23897"/>
          <a:stretch/>
        </p:blipFill>
        <p:spPr bwMode="auto">
          <a:xfrm>
            <a:off x="827584" y="1829636"/>
            <a:ext cx="3620866" cy="3672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Проект беликова\IMG_17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64" t="15345" r="8907" b="36622"/>
          <a:stretch/>
        </p:blipFill>
        <p:spPr bwMode="auto">
          <a:xfrm>
            <a:off x="4788024" y="1798405"/>
            <a:ext cx="3620866" cy="36858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92696"/>
            <a:ext cx="7631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Частицы с положительным  или отрицательным зарядом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18455">
  <a:themeElements>
    <a:clrScheme name="ms_pptpostmortem_tp01018455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ms_pptpostmortem_tp0101845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postmortem_tp01018455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514</Words>
  <Application>Microsoft Office PowerPoint</Application>
  <PresentationFormat>Экран (4:3)</PresentationFormat>
  <Paragraphs>64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01018455</vt:lpstr>
      <vt:lpstr>                     Проект по организации исследовательской деятельности Тема: «Законы земного притяжения».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80</cp:revision>
  <dcterms:created xsi:type="dcterms:W3CDTF">2014-02-17T09:18:18Z</dcterms:created>
  <dcterms:modified xsi:type="dcterms:W3CDTF">2015-01-22T07:39:10Z</dcterms:modified>
</cp:coreProperties>
</file>