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9" r:id="rId3"/>
    <p:sldId id="270" r:id="rId4"/>
    <p:sldId id="271" r:id="rId5"/>
    <p:sldId id="272" r:id="rId6"/>
    <p:sldId id="273" r:id="rId7"/>
    <p:sldId id="27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Андрей\Desktop\Масленница\maslenica-recepty-cvetnyh-blinov-photo-1.jpg"/>
          <p:cNvPicPr>
            <a:picLocks noChangeAspect="1" noChangeArrowheads="1"/>
          </p:cNvPicPr>
          <p:nvPr/>
        </p:nvPicPr>
        <p:blipFill>
          <a:blip r:embed="rId2" cstate="print">
            <a:lum bright="44000" contrast="-47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blipFill>
            <a:blip r:embed="rId3" cstate="print">
              <a:lum bright="44000" contrast="-47000"/>
            </a:blip>
            <a:tile tx="0" ty="0" sx="100000" sy="100000" flip="none" algn="tl"/>
          </a:blipFill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251520" y="1124744"/>
            <a:ext cx="8640960" cy="2448272"/>
          </a:xfrm>
        </p:spPr>
        <p:txBody>
          <a:bodyPr>
            <a:normAutofit/>
          </a:bodyPr>
          <a:lstStyle/>
          <a:p>
            <a:r>
              <a:rPr lang="ru-RU" sz="5400" b="1" i="1" dirty="0" smtClean="0"/>
              <a:t>Блинцы, блинчики, блины, </a:t>
            </a:r>
            <a:br>
              <a:rPr lang="ru-RU" sz="5400" b="1" i="1" dirty="0" smtClean="0"/>
            </a:br>
            <a:r>
              <a:rPr lang="ru-RU" sz="5400" b="1" i="1" dirty="0" smtClean="0"/>
              <a:t>как колеса у весны!</a:t>
            </a:r>
            <a:endParaRPr lang="ru-RU" sz="5400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827584" y="3573016"/>
            <a:ext cx="7272808" cy="2135088"/>
          </a:xfrm>
        </p:spPr>
        <p:txBody>
          <a:bodyPr>
            <a:normAutofit fontScale="85000" lnSpcReduction="20000"/>
          </a:bodyPr>
          <a:lstStyle/>
          <a:p>
            <a:r>
              <a:rPr lang="ru-RU" b="1" i="1" dirty="0" smtClean="0">
                <a:solidFill>
                  <a:schemeClr val="tx1"/>
                </a:solidFill>
              </a:rPr>
              <a:t>Составили презентацию:</a:t>
            </a:r>
          </a:p>
          <a:p>
            <a:r>
              <a:rPr lang="ru-RU" b="1" i="1" dirty="0" smtClean="0">
                <a:solidFill>
                  <a:schemeClr val="tx1"/>
                </a:solidFill>
              </a:rPr>
              <a:t>Куратор: </a:t>
            </a:r>
            <a:r>
              <a:rPr lang="ru-RU" sz="3300" b="1" i="1" dirty="0" err="1" smtClean="0">
                <a:solidFill>
                  <a:schemeClr val="tx1"/>
                </a:solidFill>
              </a:rPr>
              <a:t>Догадова</a:t>
            </a:r>
            <a:r>
              <a:rPr lang="ru-RU" sz="3300" b="1" i="1" dirty="0" smtClean="0">
                <a:solidFill>
                  <a:schemeClr val="tx1"/>
                </a:solidFill>
              </a:rPr>
              <a:t> Наталия Владимировна, в</a:t>
            </a:r>
            <a:r>
              <a:rPr lang="ru-RU" b="1" i="1" dirty="0" smtClean="0">
                <a:solidFill>
                  <a:schemeClr val="tx1"/>
                </a:solidFill>
              </a:rPr>
              <a:t>оспитатель</a:t>
            </a:r>
          </a:p>
          <a:p>
            <a:r>
              <a:rPr lang="ru-RU" b="1" i="1" dirty="0" smtClean="0">
                <a:solidFill>
                  <a:schemeClr val="tx1"/>
                </a:solidFill>
              </a:rPr>
              <a:t>Воспитанник: Мещеряков Виктор Дмитриевич, группа среднего возраста №3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Андрей\Desktop\Масленница\maslenica-recepty-cvetnyh-blinov-photo-1.jpg"/>
          <p:cNvPicPr>
            <a:picLocks noChangeAspect="1" noChangeArrowheads="1"/>
          </p:cNvPicPr>
          <p:nvPr/>
        </p:nvPicPr>
        <p:blipFill>
          <a:blip r:embed="rId2" cstate="print">
            <a:lum bright="44000" contrast="-47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blipFill>
            <a:blip r:embed="rId3" cstate="print">
              <a:lum bright="44000" contrast="-47000"/>
            </a:blip>
            <a:tile tx="0" ty="0" sx="100000" sy="100000" flip="none" algn="tl"/>
          </a:blipFill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Масленица — древний славянский праздник. </a:t>
            </a:r>
            <a:endParaRPr lang="ru-RU" b="1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b="1" dirty="0" smtClean="0"/>
              <a:t>Это </a:t>
            </a:r>
            <a:r>
              <a:rPr lang="ru-RU" b="1" dirty="0" smtClean="0"/>
              <a:t>веселые проводы зимы, озаренные радостным ожиданием близкого тепла, весеннего обновления природы. </a:t>
            </a:r>
            <a:endParaRPr lang="ru-RU" b="1" dirty="0" smtClean="0"/>
          </a:p>
          <a:p>
            <a:pPr>
              <a:buNone/>
            </a:pPr>
            <a:r>
              <a:rPr lang="ru-RU" b="1" dirty="0" smtClean="0"/>
              <a:t>Даже </a:t>
            </a:r>
            <a:r>
              <a:rPr lang="ru-RU" b="1" dirty="0" smtClean="0"/>
              <a:t>блины, непременный атрибут </a:t>
            </a:r>
            <a:r>
              <a:rPr lang="ru-RU" b="1" dirty="0" smtClean="0"/>
              <a:t> Масленицы</a:t>
            </a:r>
            <a:r>
              <a:rPr lang="ru-RU" b="1" dirty="0" smtClean="0"/>
              <a:t>: круглые, румяные, горячие, они являли собой символ солнца, которое все ярче разгоралось, удлиняя дни. </a:t>
            </a:r>
            <a:endParaRPr lang="ru-RU" b="1" dirty="0" smtClean="0"/>
          </a:p>
          <a:p>
            <a:pPr>
              <a:buNone/>
            </a:pPr>
            <a:r>
              <a:rPr lang="ru-RU" b="1" dirty="0" smtClean="0"/>
              <a:t>Блины </a:t>
            </a:r>
            <a:r>
              <a:rPr lang="ru-RU" b="1" dirty="0" smtClean="0"/>
              <a:t>пеклись с бесконечным разнообразием: пшеничные, овсяные, гречневые, из пресного и кислого теста</a:t>
            </a:r>
            <a:r>
              <a:rPr lang="ru-RU" b="1" dirty="0" smtClean="0"/>
              <a:t>.</a:t>
            </a:r>
            <a:r>
              <a:rPr lang="ru-RU" dirty="0" smtClean="0"/>
              <a:t> </a:t>
            </a:r>
            <a:r>
              <a:rPr lang="ru-RU" b="1" dirty="0" smtClean="0"/>
              <a:t>Это всегда был самый веселый и любимый славянский праздник. 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Андрей\Desktop\Масленница\maslenica-recepty-cvetnyh-blinov-photo-1.jpg"/>
          <p:cNvPicPr>
            <a:picLocks noChangeAspect="1" noChangeArrowheads="1"/>
          </p:cNvPicPr>
          <p:nvPr/>
        </p:nvPicPr>
        <p:blipFill>
          <a:blip r:embed="rId2" cstate="print">
            <a:lum bright="44000" contrast="-47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blipFill>
            <a:blip r:embed="rId3" cstate="print">
              <a:lum bright="44000" contrast="-47000"/>
            </a:blip>
            <a:tile tx="0" ty="0" sx="100000" sy="100000" flip="none" algn="tl"/>
          </a:blipFill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Содержимое 11"/>
          <p:cNvSpPr>
            <a:spLocks noGrp="1"/>
          </p:cNvSpPr>
          <p:nvPr>
            <p:ph sz="half" idx="2"/>
          </p:nvPr>
        </p:nvSpPr>
        <p:spPr>
          <a:xfrm>
            <a:off x="4648200" y="1556792"/>
            <a:ext cx="4038600" cy="4569371"/>
          </a:xfrm>
        </p:spPr>
        <p:txBody>
          <a:bodyPr/>
          <a:lstStyle/>
          <a:p>
            <a:r>
              <a:rPr lang="ru-RU" b="1" dirty="0" smtClean="0"/>
              <a:t>Вот просею я муку,</a:t>
            </a:r>
          </a:p>
          <a:p>
            <a:r>
              <a:rPr lang="ru-RU" b="1" dirty="0" smtClean="0"/>
              <a:t>Молока туда налью,</a:t>
            </a:r>
          </a:p>
          <a:p>
            <a:r>
              <a:rPr lang="ru-RU" b="1" dirty="0" smtClean="0"/>
              <a:t>Маслица добавлю</a:t>
            </a:r>
          </a:p>
          <a:p>
            <a:r>
              <a:rPr lang="ru-RU" b="1" dirty="0" smtClean="0"/>
              <a:t>Тесто я поставлю!</a:t>
            </a:r>
            <a:endParaRPr lang="ru-RU" b="1" dirty="0"/>
          </a:p>
        </p:txBody>
      </p:sp>
      <p:pic>
        <p:nvPicPr>
          <p:cNvPr id="9" name="Picture 2" descr="C:\Users\Андрей\Desktop\Мещеряков Витя\image.jpe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9264" y="1600200"/>
            <a:ext cx="3394472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Андрей\Desktop\Масленница\maslenica-recepty-cvetnyh-blinov-photo-1.jpg"/>
          <p:cNvPicPr>
            <a:picLocks noChangeAspect="1" noChangeArrowheads="1"/>
          </p:cNvPicPr>
          <p:nvPr/>
        </p:nvPicPr>
        <p:blipFill>
          <a:blip r:embed="rId2" cstate="print">
            <a:lum bright="44000" contrast="-47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blipFill>
            <a:blip r:embed="rId3" cstate="print">
              <a:lum bright="44000" contrast="-47000"/>
            </a:blip>
            <a:tile tx="0" ty="0" sx="100000" sy="100000" flip="none" algn="tl"/>
          </a:blipFill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Picture 2" descr="C:\Users\Андрей\Desktop\Мещеряков Витя\image (1).jpe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9264" y="1600200"/>
            <a:ext cx="3394472" cy="4525963"/>
          </a:xfrm>
          <a:prstGeom prst="rect">
            <a:avLst/>
          </a:prstGeom>
          <a:noFill/>
        </p:spPr>
      </p:pic>
      <p:sp>
        <p:nvSpPr>
          <p:cNvPr id="9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b="1" dirty="0" smtClean="0"/>
              <a:t>Тесто будет вкусно!</a:t>
            </a:r>
          </a:p>
          <a:p>
            <a:r>
              <a:rPr lang="ru-RU" b="1" dirty="0" smtClean="0"/>
              <a:t>И блины с капустой!</a:t>
            </a:r>
          </a:p>
          <a:p>
            <a:r>
              <a:rPr lang="ru-RU" b="1" dirty="0" smtClean="0"/>
              <a:t>И блины с гречкой!</a:t>
            </a:r>
          </a:p>
          <a:p>
            <a:r>
              <a:rPr lang="ru-RU" b="1" dirty="0" smtClean="0"/>
              <a:t>Прямо всё из печки!</a:t>
            </a:r>
            <a:endParaRPr lang="ru-RU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Андрей\Desktop\Масленница\maslenica-recepty-cvetnyh-blinov-photo-1.jpg"/>
          <p:cNvPicPr>
            <a:picLocks noChangeAspect="1" noChangeArrowheads="1"/>
          </p:cNvPicPr>
          <p:nvPr/>
        </p:nvPicPr>
        <p:blipFill>
          <a:blip r:embed="rId2" cstate="print">
            <a:lum bright="44000" contrast="-47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blipFill>
            <a:blip r:embed="rId3" cstate="print">
              <a:lum bright="44000" contrast="-47000"/>
            </a:blip>
            <a:tile tx="0" ty="0" sx="100000" sy="100000" flip="none" algn="tl"/>
          </a:blipFill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Picture 2" descr="C:\Users\Андрей\Desktop\Мещеряков Витя\image (2).jpe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9264" y="1600200"/>
            <a:ext cx="3394472" cy="4525963"/>
          </a:xfrm>
          <a:prstGeom prst="rect">
            <a:avLst/>
          </a:prstGeom>
          <a:noFill/>
        </p:spPr>
      </p:pic>
      <p:sp>
        <p:nvSpPr>
          <p:cNvPr id="9" name="Содержимое 1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b="1" dirty="0" smtClean="0"/>
              <a:t>Вот блины готовы!</a:t>
            </a:r>
          </a:p>
          <a:p>
            <a:r>
              <a:rPr lang="ru-RU" b="1" dirty="0" smtClean="0"/>
              <a:t>Мы пекли с любовью!</a:t>
            </a:r>
          </a:p>
          <a:p>
            <a:r>
              <a:rPr lang="ru-RU" b="1" dirty="0" smtClean="0"/>
              <a:t>Блинчики с вареньем</a:t>
            </a:r>
          </a:p>
          <a:p>
            <a:r>
              <a:rPr lang="ru-RU" b="1" dirty="0" smtClean="0"/>
              <a:t>Всем на угощенье!</a:t>
            </a:r>
            <a:endParaRPr lang="ru-RU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Андрей\Desktop\Масленница\maslenica-recepty-cvetnyh-blinov-photo-1.jpg"/>
          <p:cNvPicPr>
            <a:picLocks noChangeAspect="1" noChangeArrowheads="1"/>
          </p:cNvPicPr>
          <p:nvPr/>
        </p:nvPicPr>
        <p:blipFill>
          <a:blip r:embed="rId2" cstate="print">
            <a:lum bright="44000" contrast="-47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blipFill>
            <a:blip r:embed="rId3" cstate="print">
              <a:lum bright="44000" contrast="-47000"/>
            </a:blip>
            <a:tile tx="0" ty="0" sx="100000" sy="100000" flip="none" algn="tl"/>
          </a:blipFill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Содержимое 1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b="1" dirty="0" smtClean="0"/>
              <a:t>Угощайтесь гости!</a:t>
            </a:r>
          </a:p>
          <a:p>
            <a:r>
              <a:rPr lang="ru-RU" b="1" dirty="0" smtClean="0"/>
              <a:t>Вот вам блинов сотни!</a:t>
            </a:r>
          </a:p>
          <a:p>
            <a:r>
              <a:rPr lang="ru-RU" b="1" dirty="0" smtClean="0"/>
              <a:t>Вот медок, варенье!</a:t>
            </a:r>
          </a:p>
          <a:p>
            <a:r>
              <a:rPr lang="ru-RU" b="1" dirty="0" err="1" smtClean="0"/>
              <a:t>Маслиничное</a:t>
            </a:r>
            <a:r>
              <a:rPr lang="ru-RU" b="1" dirty="0" smtClean="0"/>
              <a:t> угощенье!</a:t>
            </a:r>
          </a:p>
          <a:p>
            <a:endParaRPr lang="ru-RU" b="1" dirty="0"/>
          </a:p>
        </p:txBody>
      </p:sp>
      <p:pic>
        <p:nvPicPr>
          <p:cNvPr id="6" name="Picture 2" descr="C:\Users\Андрей\Desktop\Мещеряков Витя\image (4).jp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1772816"/>
            <a:ext cx="3360111" cy="44801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11560" y="2132856"/>
            <a:ext cx="8229600" cy="2506290"/>
          </a:xfrm>
        </p:spPr>
        <p:txBody>
          <a:bodyPr>
            <a:normAutofit/>
          </a:bodyPr>
          <a:lstStyle/>
          <a:p>
            <a:r>
              <a:rPr lang="ru-RU" b="1" i="1" dirty="0" smtClean="0"/>
              <a:t>С </a:t>
            </a:r>
            <a:r>
              <a:rPr lang="ru-RU" b="1" i="1" dirty="0" err="1" smtClean="0"/>
              <a:t>Маслиницей</a:t>
            </a:r>
            <a:r>
              <a:rPr lang="ru-RU" b="1" i="1" dirty="0" smtClean="0"/>
              <a:t>  поздравляем! </a:t>
            </a:r>
            <a:br>
              <a:rPr lang="ru-RU" b="1" i="1" dirty="0" smtClean="0"/>
            </a:br>
            <a:r>
              <a:rPr lang="ru-RU" b="1" i="1" dirty="0" smtClean="0"/>
              <a:t>Весну в гости приглашаем!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50" name="Picture 2" descr="C:\Users\Андрей\Desktop\Масленница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4869160"/>
            <a:ext cx="2619375" cy="1743075"/>
          </a:xfrm>
          <a:prstGeom prst="rect">
            <a:avLst/>
          </a:prstGeom>
          <a:noFill/>
        </p:spPr>
      </p:pic>
      <p:pic>
        <p:nvPicPr>
          <p:cNvPr id="2051" name="Picture 3" descr="C:\Users\Андрей\Desktop\Масленница\images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60648"/>
            <a:ext cx="2600325" cy="1762125"/>
          </a:xfrm>
          <a:prstGeom prst="rect">
            <a:avLst/>
          </a:prstGeom>
          <a:noFill/>
        </p:spPr>
      </p:pic>
      <p:pic>
        <p:nvPicPr>
          <p:cNvPr id="2052" name="Picture 4" descr="C:\Users\Андрей\Desktop\Масленница\images (7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260648"/>
            <a:ext cx="2592288" cy="1728192"/>
          </a:xfrm>
          <a:prstGeom prst="rect">
            <a:avLst/>
          </a:prstGeom>
          <a:noFill/>
        </p:spPr>
      </p:pic>
      <p:pic>
        <p:nvPicPr>
          <p:cNvPr id="2053" name="Picture 5" descr="C:\Users\Андрей\Desktop\Масленница\image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4797152"/>
            <a:ext cx="2619375" cy="17430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174</Words>
  <Application>Microsoft Office PowerPoint</Application>
  <PresentationFormat>Экран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Блинцы, блинчики, блины,  как колеса у весны!</vt:lpstr>
      <vt:lpstr>Масленица — древний славянский праздник. </vt:lpstr>
      <vt:lpstr>Слайд 3</vt:lpstr>
      <vt:lpstr>Слайд 4</vt:lpstr>
      <vt:lpstr>Слайд 5</vt:lpstr>
      <vt:lpstr>Слайд 6</vt:lpstr>
      <vt:lpstr>С Маслиницей  поздравляем!  Весну в гости приглашаем!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Андрей</dc:creator>
  <cp:lastModifiedBy>Андрей</cp:lastModifiedBy>
  <cp:revision>14</cp:revision>
  <dcterms:created xsi:type="dcterms:W3CDTF">2016-03-18T15:22:07Z</dcterms:created>
  <dcterms:modified xsi:type="dcterms:W3CDTF">2016-03-18T18:17:14Z</dcterms:modified>
</cp:coreProperties>
</file>